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2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E51570AE-E085-4032-A8DD-C52045A9EF77}"/>
              </a:ext>
            </a:extLst>
          </p:cNvPr>
          <p:cNvSpPr>
            <a:spLocks noEditPoints="1"/>
          </p:cNvSpPr>
          <p:nvPr/>
        </p:nvSpPr>
        <p:spPr bwMode="auto">
          <a:xfrm>
            <a:off x="1188285" y="729569"/>
            <a:ext cx="1290016" cy="2787278"/>
          </a:xfrm>
          <a:custGeom>
            <a:avLst/>
            <a:gdLst>
              <a:gd name="T0" fmla="*/ 400 w 610"/>
              <a:gd name="T1" fmla="*/ 346 h 1318"/>
              <a:gd name="T2" fmla="*/ 384 w 610"/>
              <a:gd name="T3" fmla="*/ 391 h 1318"/>
              <a:gd name="T4" fmla="*/ 321 w 610"/>
              <a:gd name="T5" fmla="*/ 555 h 1318"/>
              <a:gd name="T6" fmla="*/ 266 w 610"/>
              <a:gd name="T7" fmla="*/ 659 h 1318"/>
              <a:gd name="T8" fmla="*/ 230 w 610"/>
              <a:gd name="T9" fmla="*/ 670 h 1318"/>
              <a:gd name="T10" fmla="*/ 221 w 610"/>
              <a:gd name="T11" fmla="*/ 688 h 1318"/>
              <a:gd name="T12" fmla="*/ 237 w 610"/>
              <a:gd name="T13" fmla="*/ 738 h 1318"/>
              <a:gd name="T14" fmla="*/ 191 w 610"/>
              <a:gd name="T15" fmla="*/ 799 h 1318"/>
              <a:gd name="T16" fmla="*/ 134 w 610"/>
              <a:gd name="T17" fmla="*/ 838 h 1318"/>
              <a:gd name="T18" fmla="*/ 119 w 610"/>
              <a:gd name="T19" fmla="*/ 876 h 1318"/>
              <a:gd name="T20" fmla="*/ 132 w 610"/>
              <a:gd name="T21" fmla="*/ 893 h 1318"/>
              <a:gd name="T22" fmla="*/ 69 w 610"/>
              <a:gd name="T23" fmla="*/ 1009 h 1318"/>
              <a:gd name="T24" fmla="*/ 55 w 610"/>
              <a:gd name="T25" fmla="*/ 1074 h 1318"/>
              <a:gd name="T26" fmla="*/ 3 w 610"/>
              <a:gd name="T27" fmla="*/ 1166 h 1318"/>
              <a:gd name="T28" fmla="*/ 5 w 610"/>
              <a:gd name="T29" fmla="*/ 1187 h 1318"/>
              <a:gd name="T30" fmla="*/ 47 w 610"/>
              <a:gd name="T31" fmla="*/ 1189 h 1318"/>
              <a:gd name="T32" fmla="*/ 48 w 610"/>
              <a:gd name="T33" fmla="*/ 1254 h 1318"/>
              <a:gd name="T34" fmla="*/ 55 w 610"/>
              <a:gd name="T35" fmla="*/ 1306 h 1318"/>
              <a:gd name="T36" fmla="*/ 86 w 610"/>
              <a:gd name="T37" fmla="*/ 1317 h 1318"/>
              <a:gd name="T38" fmla="*/ 130 w 610"/>
              <a:gd name="T39" fmla="*/ 1280 h 1318"/>
              <a:gd name="T40" fmla="*/ 207 w 610"/>
              <a:gd name="T41" fmla="*/ 1182 h 1318"/>
              <a:gd name="T42" fmla="*/ 243 w 610"/>
              <a:gd name="T43" fmla="*/ 1221 h 1318"/>
              <a:gd name="T44" fmla="*/ 255 w 610"/>
              <a:gd name="T45" fmla="*/ 1184 h 1318"/>
              <a:gd name="T46" fmla="*/ 287 w 610"/>
              <a:gd name="T47" fmla="*/ 1124 h 1318"/>
              <a:gd name="T48" fmla="*/ 375 w 610"/>
              <a:gd name="T49" fmla="*/ 1041 h 1318"/>
              <a:gd name="T50" fmla="*/ 421 w 610"/>
              <a:gd name="T51" fmla="*/ 940 h 1318"/>
              <a:gd name="T52" fmla="*/ 459 w 610"/>
              <a:gd name="T53" fmla="*/ 872 h 1318"/>
              <a:gd name="T54" fmla="*/ 446 w 610"/>
              <a:gd name="T55" fmla="*/ 910 h 1318"/>
              <a:gd name="T56" fmla="*/ 470 w 610"/>
              <a:gd name="T57" fmla="*/ 967 h 1318"/>
              <a:gd name="T58" fmla="*/ 482 w 610"/>
              <a:gd name="T59" fmla="*/ 963 h 1318"/>
              <a:gd name="T60" fmla="*/ 472 w 610"/>
              <a:gd name="T61" fmla="*/ 906 h 1318"/>
              <a:gd name="T62" fmla="*/ 504 w 610"/>
              <a:gd name="T63" fmla="*/ 1007 h 1318"/>
              <a:gd name="T64" fmla="*/ 512 w 610"/>
              <a:gd name="T65" fmla="*/ 1076 h 1318"/>
              <a:gd name="T66" fmla="*/ 542 w 610"/>
              <a:gd name="T67" fmla="*/ 1106 h 1318"/>
              <a:gd name="T68" fmla="*/ 584 w 610"/>
              <a:gd name="T69" fmla="*/ 1125 h 1318"/>
              <a:gd name="T70" fmla="*/ 594 w 610"/>
              <a:gd name="T71" fmla="*/ 1149 h 1318"/>
              <a:gd name="T72" fmla="*/ 589 w 610"/>
              <a:gd name="T73" fmla="*/ 1104 h 1318"/>
              <a:gd name="T74" fmla="*/ 559 w 610"/>
              <a:gd name="T75" fmla="*/ 1085 h 1318"/>
              <a:gd name="T76" fmla="*/ 530 w 610"/>
              <a:gd name="T77" fmla="*/ 932 h 1318"/>
              <a:gd name="T78" fmla="*/ 537 w 610"/>
              <a:gd name="T79" fmla="*/ 827 h 1318"/>
              <a:gd name="T80" fmla="*/ 529 w 610"/>
              <a:gd name="T81" fmla="*/ 787 h 1318"/>
              <a:gd name="T82" fmla="*/ 508 w 610"/>
              <a:gd name="T83" fmla="*/ 432 h 1318"/>
              <a:gd name="T84" fmla="*/ 523 w 610"/>
              <a:gd name="T85" fmla="*/ 401 h 1318"/>
              <a:gd name="T86" fmla="*/ 520 w 610"/>
              <a:gd name="T87" fmla="*/ 337 h 1318"/>
              <a:gd name="T88" fmla="*/ 541 w 610"/>
              <a:gd name="T89" fmla="*/ 212 h 1318"/>
              <a:gd name="T90" fmla="*/ 605 w 610"/>
              <a:gd name="T91" fmla="*/ 52 h 1318"/>
              <a:gd name="T92" fmla="*/ 607 w 610"/>
              <a:gd name="T93" fmla="*/ 19 h 1318"/>
              <a:gd name="T94" fmla="*/ 497 w 610"/>
              <a:gd name="T95" fmla="*/ 237 h 1318"/>
              <a:gd name="T96" fmla="*/ 514 w 610"/>
              <a:gd name="T97" fmla="*/ 46 h 1318"/>
              <a:gd name="T98" fmla="*/ 503 w 610"/>
              <a:gd name="T99" fmla="*/ 0 h 1318"/>
              <a:gd name="T100" fmla="*/ 488 w 610"/>
              <a:gd name="T101" fmla="*/ 91 h 1318"/>
              <a:gd name="T102" fmla="*/ 466 w 610"/>
              <a:gd name="T103" fmla="*/ 244 h 1318"/>
              <a:gd name="T104" fmla="*/ 459 w 610"/>
              <a:gd name="T105" fmla="*/ 738 h 1318"/>
              <a:gd name="T106" fmla="*/ 502 w 610"/>
              <a:gd name="T107" fmla="*/ 801 h 1318"/>
              <a:gd name="T108" fmla="*/ 451 w 610"/>
              <a:gd name="T109" fmla="*/ 791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0" h="1318">
                <a:moveTo>
                  <a:pt x="429" y="315"/>
                </a:moveTo>
                <a:lnTo>
                  <a:pt x="429" y="315"/>
                </a:lnTo>
                <a:lnTo>
                  <a:pt x="424" y="319"/>
                </a:lnTo>
                <a:lnTo>
                  <a:pt x="413" y="328"/>
                </a:lnTo>
                <a:lnTo>
                  <a:pt x="406" y="337"/>
                </a:lnTo>
                <a:lnTo>
                  <a:pt x="400" y="346"/>
                </a:lnTo>
                <a:lnTo>
                  <a:pt x="393" y="356"/>
                </a:lnTo>
                <a:lnTo>
                  <a:pt x="390" y="367"/>
                </a:lnTo>
                <a:lnTo>
                  <a:pt x="390" y="367"/>
                </a:lnTo>
                <a:lnTo>
                  <a:pt x="386" y="376"/>
                </a:lnTo>
                <a:lnTo>
                  <a:pt x="384" y="385"/>
                </a:lnTo>
                <a:lnTo>
                  <a:pt x="384" y="391"/>
                </a:lnTo>
                <a:lnTo>
                  <a:pt x="384" y="396"/>
                </a:lnTo>
                <a:lnTo>
                  <a:pt x="385" y="401"/>
                </a:lnTo>
                <a:lnTo>
                  <a:pt x="386" y="402"/>
                </a:lnTo>
                <a:lnTo>
                  <a:pt x="386" y="402"/>
                </a:lnTo>
                <a:lnTo>
                  <a:pt x="350" y="486"/>
                </a:lnTo>
                <a:lnTo>
                  <a:pt x="321" y="555"/>
                </a:lnTo>
                <a:lnTo>
                  <a:pt x="307" y="586"/>
                </a:lnTo>
                <a:lnTo>
                  <a:pt x="295" y="609"/>
                </a:lnTo>
                <a:lnTo>
                  <a:pt x="295" y="609"/>
                </a:lnTo>
                <a:lnTo>
                  <a:pt x="279" y="640"/>
                </a:lnTo>
                <a:lnTo>
                  <a:pt x="269" y="654"/>
                </a:lnTo>
                <a:lnTo>
                  <a:pt x="266" y="659"/>
                </a:lnTo>
                <a:lnTo>
                  <a:pt x="264" y="659"/>
                </a:lnTo>
                <a:lnTo>
                  <a:pt x="264" y="659"/>
                </a:lnTo>
                <a:lnTo>
                  <a:pt x="261" y="661"/>
                </a:lnTo>
                <a:lnTo>
                  <a:pt x="250" y="663"/>
                </a:lnTo>
                <a:lnTo>
                  <a:pt x="236" y="667"/>
                </a:lnTo>
                <a:lnTo>
                  <a:pt x="230" y="670"/>
                </a:lnTo>
                <a:lnTo>
                  <a:pt x="224" y="674"/>
                </a:lnTo>
                <a:lnTo>
                  <a:pt x="224" y="674"/>
                </a:lnTo>
                <a:lnTo>
                  <a:pt x="223" y="677"/>
                </a:lnTo>
                <a:lnTo>
                  <a:pt x="221" y="680"/>
                </a:lnTo>
                <a:lnTo>
                  <a:pt x="221" y="684"/>
                </a:lnTo>
                <a:lnTo>
                  <a:pt x="221" y="688"/>
                </a:lnTo>
                <a:lnTo>
                  <a:pt x="224" y="696"/>
                </a:lnTo>
                <a:lnTo>
                  <a:pt x="229" y="706"/>
                </a:lnTo>
                <a:lnTo>
                  <a:pt x="239" y="721"/>
                </a:lnTo>
                <a:lnTo>
                  <a:pt x="243" y="728"/>
                </a:lnTo>
                <a:lnTo>
                  <a:pt x="243" y="728"/>
                </a:lnTo>
                <a:lnTo>
                  <a:pt x="237" y="738"/>
                </a:lnTo>
                <a:lnTo>
                  <a:pt x="221" y="763"/>
                </a:lnTo>
                <a:lnTo>
                  <a:pt x="203" y="787"/>
                </a:lnTo>
                <a:lnTo>
                  <a:pt x="196" y="796"/>
                </a:lnTo>
                <a:lnTo>
                  <a:pt x="193" y="798"/>
                </a:lnTo>
                <a:lnTo>
                  <a:pt x="191" y="799"/>
                </a:lnTo>
                <a:lnTo>
                  <a:pt x="191" y="799"/>
                </a:lnTo>
                <a:lnTo>
                  <a:pt x="184" y="801"/>
                </a:lnTo>
                <a:lnTo>
                  <a:pt x="176" y="804"/>
                </a:lnTo>
                <a:lnTo>
                  <a:pt x="166" y="811"/>
                </a:lnTo>
                <a:lnTo>
                  <a:pt x="155" y="818"/>
                </a:lnTo>
                <a:lnTo>
                  <a:pt x="144" y="828"/>
                </a:lnTo>
                <a:lnTo>
                  <a:pt x="134" y="838"/>
                </a:lnTo>
                <a:lnTo>
                  <a:pt x="125" y="847"/>
                </a:lnTo>
                <a:lnTo>
                  <a:pt x="123" y="852"/>
                </a:lnTo>
                <a:lnTo>
                  <a:pt x="121" y="859"/>
                </a:lnTo>
                <a:lnTo>
                  <a:pt x="121" y="859"/>
                </a:lnTo>
                <a:lnTo>
                  <a:pt x="119" y="868"/>
                </a:lnTo>
                <a:lnTo>
                  <a:pt x="119" y="876"/>
                </a:lnTo>
                <a:lnTo>
                  <a:pt x="121" y="882"/>
                </a:lnTo>
                <a:lnTo>
                  <a:pt x="123" y="887"/>
                </a:lnTo>
                <a:lnTo>
                  <a:pt x="127" y="889"/>
                </a:lnTo>
                <a:lnTo>
                  <a:pt x="129" y="892"/>
                </a:lnTo>
                <a:lnTo>
                  <a:pt x="132" y="893"/>
                </a:lnTo>
                <a:lnTo>
                  <a:pt x="132" y="893"/>
                </a:lnTo>
                <a:lnTo>
                  <a:pt x="125" y="902"/>
                </a:lnTo>
                <a:lnTo>
                  <a:pt x="112" y="925"/>
                </a:lnTo>
                <a:lnTo>
                  <a:pt x="91" y="962"/>
                </a:lnTo>
                <a:lnTo>
                  <a:pt x="80" y="984"/>
                </a:lnTo>
                <a:lnTo>
                  <a:pt x="69" y="1009"/>
                </a:lnTo>
                <a:lnTo>
                  <a:pt x="69" y="1009"/>
                </a:lnTo>
                <a:lnTo>
                  <a:pt x="62" y="1029"/>
                </a:lnTo>
                <a:lnTo>
                  <a:pt x="58" y="1043"/>
                </a:lnTo>
                <a:lnTo>
                  <a:pt x="58" y="1053"/>
                </a:lnTo>
                <a:lnTo>
                  <a:pt x="58" y="1059"/>
                </a:lnTo>
                <a:lnTo>
                  <a:pt x="58" y="1065"/>
                </a:lnTo>
                <a:lnTo>
                  <a:pt x="55" y="1074"/>
                </a:lnTo>
                <a:lnTo>
                  <a:pt x="49" y="1086"/>
                </a:lnTo>
                <a:lnTo>
                  <a:pt x="38" y="1106"/>
                </a:lnTo>
                <a:lnTo>
                  <a:pt x="38" y="1106"/>
                </a:lnTo>
                <a:lnTo>
                  <a:pt x="22" y="1131"/>
                </a:lnTo>
                <a:lnTo>
                  <a:pt x="7" y="1156"/>
                </a:lnTo>
                <a:lnTo>
                  <a:pt x="3" y="1166"/>
                </a:lnTo>
                <a:lnTo>
                  <a:pt x="0" y="1175"/>
                </a:lnTo>
                <a:lnTo>
                  <a:pt x="0" y="1178"/>
                </a:lnTo>
                <a:lnTo>
                  <a:pt x="1" y="1182"/>
                </a:lnTo>
                <a:lnTo>
                  <a:pt x="3" y="1184"/>
                </a:lnTo>
                <a:lnTo>
                  <a:pt x="5" y="1187"/>
                </a:lnTo>
                <a:lnTo>
                  <a:pt x="5" y="1187"/>
                </a:lnTo>
                <a:lnTo>
                  <a:pt x="6" y="1188"/>
                </a:lnTo>
                <a:lnTo>
                  <a:pt x="9" y="1191"/>
                </a:lnTo>
                <a:lnTo>
                  <a:pt x="16" y="1192"/>
                </a:lnTo>
                <a:lnTo>
                  <a:pt x="23" y="1193"/>
                </a:lnTo>
                <a:lnTo>
                  <a:pt x="32" y="1192"/>
                </a:lnTo>
                <a:lnTo>
                  <a:pt x="47" y="1189"/>
                </a:lnTo>
                <a:lnTo>
                  <a:pt x="52" y="1188"/>
                </a:lnTo>
                <a:lnTo>
                  <a:pt x="54" y="1187"/>
                </a:lnTo>
                <a:lnTo>
                  <a:pt x="54" y="1187"/>
                </a:lnTo>
                <a:lnTo>
                  <a:pt x="54" y="1197"/>
                </a:lnTo>
                <a:lnTo>
                  <a:pt x="52" y="1224"/>
                </a:lnTo>
                <a:lnTo>
                  <a:pt x="48" y="1254"/>
                </a:lnTo>
                <a:lnTo>
                  <a:pt x="47" y="1278"/>
                </a:lnTo>
                <a:lnTo>
                  <a:pt x="47" y="1278"/>
                </a:lnTo>
                <a:lnTo>
                  <a:pt x="47" y="1285"/>
                </a:lnTo>
                <a:lnTo>
                  <a:pt x="49" y="1293"/>
                </a:lnTo>
                <a:lnTo>
                  <a:pt x="52" y="1300"/>
                </a:lnTo>
                <a:lnTo>
                  <a:pt x="55" y="1306"/>
                </a:lnTo>
                <a:lnTo>
                  <a:pt x="60" y="1311"/>
                </a:lnTo>
                <a:lnTo>
                  <a:pt x="65" y="1316"/>
                </a:lnTo>
                <a:lnTo>
                  <a:pt x="71" y="1318"/>
                </a:lnTo>
                <a:lnTo>
                  <a:pt x="79" y="1318"/>
                </a:lnTo>
                <a:lnTo>
                  <a:pt x="79" y="1318"/>
                </a:lnTo>
                <a:lnTo>
                  <a:pt x="86" y="1317"/>
                </a:lnTo>
                <a:lnTo>
                  <a:pt x="93" y="1313"/>
                </a:lnTo>
                <a:lnTo>
                  <a:pt x="100" y="1310"/>
                </a:lnTo>
                <a:lnTo>
                  <a:pt x="107" y="1304"/>
                </a:lnTo>
                <a:lnTo>
                  <a:pt x="119" y="1291"/>
                </a:lnTo>
                <a:lnTo>
                  <a:pt x="130" y="1280"/>
                </a:lnTo>
                <a:lnTo>
                  <a:pt x="130" y="1280"/>
                </a:lnTo>
                <a:lnTo>
                  <a:pt x="137" y="1272"/>
                </a:lnTo>
                <a:lnTo>
                  <a:pt x="148" y="1258"/>
                </a:lnTo>
                <a:lnTo>
                  <a:pt x="172" y="1222"/>
                </a:lnTo>
                <a:lnTo>
                  <a:pt x="203" y="1176"/>
                </a:lnTo>
                <a:lnTo>
                  <a:pt x="203" y="1176"/>
                </a:lnTo>
                <a:lnTo>
                  <a:pt x="207" y="1182"/>
                </a:lnTo>
                <a:lnTo>
                  <a:pt x="218" y="1197"/>
                </a:lnTo>
                <a:lnTo>
                  <a:pt x="230" y="1213"/>
                </a:lnTo>
                <a:lnTo>
                  <a:pt x="236" y="1219"/>
                </a:lnTo>
                <a:lnTo>
                  <a:pt x="241" y="1221"/>
                </a:lnTo>
                <a:lnTo>
                  <a:pt x="241" y="1221"/>
                </a:lnTo>
                <a:lnTo>
                  <a:pt x="243" y="1221"/>
                </a:lnTo>
                <a:lnTo>
                  <a:pt x="245" y="1221"/>
                </a:lnTo>
                <a:lnTo>
                  <a:pt x="248" y="1218"/>
                </a:lnTo>
                <a:lnTo>
                  <a:pt x="251" y="1213"/>
                </a:lnTo>
                <a:lnTo>
                  <a:pt x="252" y="1207"/>
                </a:lnTo>
                <a:lnTo>
                  <a:pt x="253" y="1193"/>
                </a:lnTo>
                <a:lnTo>
                  <a:pt x="255" y="1184"/>
                </a:lnTo>
                <a:lnTo>
                  <a:pt x="255" y="1184"/>
                </a:lnTo>
                <a:lnTo>
                  <a:pt x="256" y="1181"/>
                </a:lnTo>
                <a:lnTo>
                  <a:pt x="258" y="1175"/>
                </a:lnTo>
                <a:lnTo>
                  <a:pt x="268" y="1155"/>
                </a:lnTo>
                <a:lnTo>
                  <a:pt x="287" y="1124"/>
                </a:lnTo>
                <a:lnTo>
                  <a:pt x="287" y="1124"/>
                </a:lnTo>
                <a:lnTo>
                  <a:pt x="296" y="1113"/>
                </a:lnTo>
                <a:lnTo>
                  <a:pt x="315" y="1095"/>
                </a:lnTo>
                <a:lnTo>
                  <a:pt x="338" y="1074"/>
                </a:lnTo>
                <a:lnTo>
                  <a:pt x="364" y="1053"/>
                </a:lnTo>
                <a:lnTo>
                  <a:pt x="364" y="1053"/>
                </a:lnTo>
                <a:lnTo>
                  <a:pt x="375" y="1041"/>
                </a:lnTo>
                <a:lnTo>
                  <a:pt x="386" y="1027"/>
                </a:lnTo>
                <a:lnTo>
                  <a:pt x="395" y="1012"/>
                </a:lnTo>
                <a:lnTo>
                  <a:pt x="402" y="996"/>
                </a:lnTo>
                <a:lnTo>
                  <a:pt x="409" y="980"/>
                </a:lnTo>
                <a:lnTo>
                  <a:pt x="414" y="965"/>
                </a:lnTo>
                <a:lnTo>
                  <a:pt x="421" y="940"/>
                </a:lnTo>
                <a:lnTo>
                  <a:pt x="421" y="940"/>
                </a:lnTo>
                <a:lnTo>
                  <a:pt x="423" y="927"/>
                </a:lnTo>
                <a:lnTo>
                  <a:pt x="425" y="911"/>
                </a:lnTo>
                <a:lnTo>
                  <a:pt x="429" y="873"/>
                </a:lnTo>
                <a:lnTo>
                  <a:pt x="432" y="827"/>
                </a:lnTo>
                <a:lnTo>
                  <a:pt x="459" y="872"/>
                </a:lnTo>
                <a:lnTo>
                  <a:pt x="459" y="872"/>
                </a:lnTo>
                <a:lnTo>
                  <a:pt x="453" y="888"/>
                </a:lnTo>
                <a:lnTo>
                  <a:pt x="448" y="900"/>
                </a:lnTo>
                <a:lnTo>
                  <a:pt x="446" y="905"/>
                </a:lnTo>
                <a:lnTo>
                  <a:pt x="446" y="910"/>
                </a:lnTo>
                <a:lnTo>
                  <a:pt x="446" y="910"/>
                </a:lnTo>
                <a:lnTo>
                  <a:pt x="449" y="919"/>
                </a:lnTo>
                <a:lnTo>
                  <a:pt x="454" y="931"/>
                </a:lnTo>
                <a:lnTo>
                  <a:pt x="464" y="956"/>
                </a:lnTo>
                <a:lnTo>
                  <a:pt x="464" y="956"/>
                </a:lnTo>
                <a:lnTo>
                  <a:pt x="466" y="963"/>
                </a:lnTo>
                <a:lnTo>
                  <a:pt x="470" y="967"/>
                </a:lnTo>
                <a:lnTo>
                  <a:pt x="476" y="974"/>
                </a:lnTo>
                <a:lnTo>
                  <a:pt x="476" y="974"/>
                </a:lnTo>
                <a:lnTo>
                  <a:pt x="477" y="975"/>
                </a:lnTo>
                <a:lnTo>
                  <a:pt x="478" y="975"/>
                </a:lnTo>
                <a:lnTo>
                  <a:pt x="480" y="973"/>
                </a:lnTo>
                <a:lnTo>
                  <a:pt x="482" y="963"/>
                </a:lnTo>
                <a:lnTo>
                  <a:pt x="482" y="963"/>
                </a:lnTo>
                <a:lnTo>
                  <a:pt x="482" y="959"/>
                </a:lnTo>
                <a:lnTo>
                  <a:pt x="480" y="952"/>
                </a:lnTo>
                <a:lnTo>
                  <a:pt x="475" y="937"/>
                </a:lnTo>
                <a:lnTo>
                  <a:pt x="466" y="916"/>
                </a:lnTo>
                <a:lnTo>
                  <a:pt x="472" y="906"/>
                </a:lnTo>
                <a:lnTo>
                  <a:pt x="504" y="954"/>
                </a:lnTo>
                <a:lnTo>
                  <a:pt x="504" y="954"/>
                </a:lnTo>
                <a:lnTo>
                  <a:pt x="505" y="969"/>
                </a:lnTo>
                <a:lnTo>
                  <a:pt x="505" y="986"/>
                </a:lnTo>
                <a:lnTo>
                  <a:pt x="504" y="1007"/>
                </a:lnTo>
                <a:lnTo>
                  <a:pt x="504" y="1007"/>
                </a:lnTo>
                <a:lnTo>
                  <a:pt x="504" y="1027"/>
                </a:lnTo>
                <a:lnTo>
                  <a:pt x="505" y="1043"/>
                </a:lnTo>
                <a:lnTo>
                  <a:pt x="507" y="1055"/>
                </a:lnTo>
                <a:lnTo>
                  <a:pt x="509" y="1066"/>
                </a:lnTo>
                <a:lnTo>
                  <a:pt x="509" y="1066"/>
                </a:lnTo>
                <a:lnTo>
                  <a:pt x="512" y="1076"/>
                </a:lnTo>
                <a:lnTo>
                  <a:pt x="516" y="1084"/>
                </a:lnTo>
                <a:lnTo>
                  <a:pt x="523" y="1092"/>
                </a:lnTo>
                <a:lnTo>
                  <a:pt x="531" y="1100"/>
                </a:lnTo>
                <a:lnTo>
                  <a:pt x="531" y="1100"/>
                </a:lnTo>
                <a:lnTo>
                  <a:pt x="536" y="1103"/>
                </a:lnTo>
                <a:lnTo>
                  <a:pt x="542" y="1106"/>
                </a:lnTo>
                <a:lnTo>
                  <a:pt x="552" y="1108"/>
                </a:lnTo>
                <a:lnTo>
                  <a:pt x="562" y="1112"/>
                </a:lnTo>
                <a:lnTo>
                  <a:pt x="574" y="1117"/>
                </a:lnTo>
                <a:lnTo>
                  <a:pt x="574" y="1117"/>
                </a:lnTo>
                <a:lnTo>
                  <a:pt x="579" y="1120"/>
                </a:lnTo>
                <a:lnTo>
                  <a:pt x="584" y="1125"/>
                </a:lnTo>
                <a:lnTo>
                  <a:pt x="588" y="1131"/>
                </a:lnTo>
                <a:lnTo>
                  <a:pt x="589" y="1138"/>
                </a:lnTo>
                <a:lnTo>
                  <a:pt x="591" y="1149"/>
                </a:lnTo>
                <a:lnTo>
                  <a:pt x="593" y="1152"/>
                </a:lnTo>
                <a:lnTo>
                  <a:pt x="593" y="1152"/>
                </a:lnTo>
                <a:lnTo>
                  <a:pt x="594" y="1149"/>
                </a:lnTo>
                <a:lnTo>
                  <a:pt x="595" y="1138"/>
                </a:lnTo>
                <a:lnTo>
                  <a:pt x="595" y="1129"/>
                </a:lnTo>
                <a:lnTo>
                  <a:pt x="595" y="1122"/>
                </a:lnTo>
                <a:lnTo>
                  <a:pt x="593" y="1113"/>
                </a:lnTo>
                <a:lnTo>
                  <a:pt x="589" y="1104"/>
                </a:lnTo>
                <a:lnTo>
                  <a:pt x="589" y="1104"/>
                </a:lnTo>
                <a:lnTo>
                  <a:pt x="584" y="1097"/>
                </a:lnTo>
                <a:lnTo>
                  <a:pt x="579" y="1092"/>
                </a:lnTo>
                <a:lnTo>
                  <a:pt x="574" y="1088"/>
                </a:lnTo>
                <a:lnTo>
                  <a:pt x="569" y="1086"/>
                </a:lnTo>
                <a:lnTo>
                  <a:pt x="562" y="1085"/>
                </a:lnTo>
                <a:lnTo>
                  <a:pt x="559" y="1085"/>
                </a:lnTo>
                <a:lnTo>
                  <a:pt x="536" y="1068"/>
                </a:lnTo>
                <a:lnTo>
                  <a:pt x="536" y="1068"/>
                </a:lnTo>
                <a:lnTo>
                  <a:pt x="535" y="948"/>
                </a:lnTo>
                <a:lnTo>
                  <a:pt x="535" y="948"/>
                </a:lnTo>
                <a:lnTo>
                  <a:pt x="534" y="942"/>
                </a:lnTo>
                <a:lnTo>
                  <a:pt x="530" y="932"/>
                </a:lnTo>
                <a:lnTo>
                  <a:pt x="519" y="905"/>
                </a:lnTo>
                <a:lnTo>
                  <a:pt x="503" y="868"/>
                </a:lnTo>
                <a:lnTo>
                  <a:pt x="503" y="868"/>
                </a:lnTo>
                <a:lnTo>
                  <a:pt x="519" y="850"/>
                </a:lnTo>
                <a:lnTo>
                  <a:pt x="537" y="827"/>
                </a:lnTo>
                <a:lnTo>
                  <a:pt x="537" y="827"/>
                </a:lnTo>
                <a:lnTo>
                  <a:pt x="540" y="824"/>
                </a:lnTo>
                <a:lnTo>
                  <a:pt x="540" y="820"/>
                </a:lnTo>
                <a:lnTo>
                  <a:pt x="537" y="813"/>
                </a:lnTo>
                <a:lnTo>
                  <a:pt x="534" y="799"/>
                </a:lnTo>
                <a:lnTo>
                  <a:pt x="534" y="799"/>
                </a:lnTo>
                <a:lnTo>
                  <a:pt x="529" y="787"/>
                </a:lnTo>
                <a:lnTo>
                  <a:pt x="520" y="772"/>
                </a:lnTo>
                <a:lnTo>
                  <a:pt x="510" y="756"/>
                </a:lnTo>
                <a:lnTo>
                  <a:pt x="499" y="740"/>
                </a:lnTo>
                <a:lnTo>
                  <a:pt x="478" y="713"/>
                </a:lnTo>
                <a:lnTo>
                  <a:pt x="470" y="702"/>
                </a:lnTo>
                <a:lnTo>
                  <a:pt x="508" y="432"/>
                </a:lnTo>
                <a:lnTo>
                  <a:pt x="508" y="432"/>
                </a:lnTo>
                <a:lnTo>
                  <a:pt x="509" y="431"/>
                </a:lnTo>
                <a:lnTo>
                  <a:pt x="514" y="424"/>
                </a:lnTo>
                <a:lnTo>
                  <a:pt x="519" y="416"/>
                </a:lnTo>
                <a:lnTo>
                  <a:pt x="521" y="408"/>
                </a:lnTo>
                <a:lnTo>
                  <a:pt x="523" y="401"/>
                </a:lnTo>
                <a:lnTo>
                  <a:pt x="523" y="401"/>
                </a:lnTo>
                <a:lnTo>
                  <a:pt x="524" y="392"/>
                </a:lnTo>
                <a:lnTo>
                  <a:pt x="524" y="381"/>
                </a:lnTo>
                <a:lnTo>
                  <a:pt x="523" y="360"/>
                </a:lnTo>
                <a:lnTo>
                  <a:pt x="520" y="337"/>
                </a:lnTo>
                <a:lnTo>
                  <a:pt x="520" y="337"/>
                </a:lnTo>
                <a:lnTo>
                  <a:pt x="521" y="308"/>
                </a:lnTo>
                <a:lnTo>
                  <a:pt x="525" y="279"/>
                </a:lnTo>
                <a:lnTo>
                  <a:pt x="529" y="251"/>
                </a:lnTo>
                <a:lnTo>
                  <a:pt x="529" y="251"/>
                </a:lnTo>
                <a:lnTo>
                  <a:pt x="534" y="234"/>
                </a:lnTo>
                <a:lnTo>
                  <a:pt x="541" y="212"/>
                </a:lnTo>
                <a:lnTo>
                  <a:pt x="563" y="158"/>
                </a:lnTo>
                <a:lnTo>
                  <a:pt x="587" y="105"/>
                </a:lnTo>
                <a:lnTo>
                  <a:pt x="595" y="84"/>
                </a:lnTo>
                <a:lnTo>
                  <a:pt x="600" y="70"/>
                </a:lnTo>
                <a:lnTo>
                  <a:pt x="600" y="70"/>
                </a:lnTo>
                <a:lnTo>
                  <a:pt x="605" y="52"/>
                </a:lnTo>
                <a:lnTo>
                  <a:pt x="609" y="37"/>
                </a:lnTo>
                <a:lnTo>
                  <a:pt x="610" y="26"/>
                </a:lnTo>
                <a:lnTo>
                  <a:pt x="610" y="22"/>
                </a:lnTo>
                <a:lnTo>
                  <a:pt x="609" y="20"/>
                </a:lnTo>
                <a:lnTo>
                  <a:pt x="609" y="20"/>
                </a:lnTo>
                <a:lnTo>
                  <a:pt x="607" y="19"/>
                </a:lnTo>
                <a:lnTo>
                  <a:pt x="605" y="20"/>
                </a:lnTo>
                <a:lnTo>
                  <a:pt x="599" y="26"/>
                </a:lnTo>
                <a:lnTo>
                  <a:pt x="590" y="38"/>
                </a:lnTo>
                <a:lnTo>
                  <a:pt x="582" y="55"/>
                </a:lnTo>
                <a:lnTo>
                  <a:pt x="582" y="55"/>
                </a:lnTo>
                <a:lnTo>
                  <a:pt x="497" y="237"/>
                </a:lnTo>
                <a:lnTo>
                  <a:pt x="497" y="237"/>
                </a:lnTo>
                <a:lnTo>
                  <a:pt x="505" y="158"/>
                </a:lnTo>
                <a:lnTo>
                  <a:pt x="512" y="95"/>
                </a:lnTo>
                <a:lnTo>
                  <a:pt x="513" y="67"/>
                </a:lnTo>
                <a:lnTo>
                  <a:pt x="514" y="46"/>
                </a:lnTo>
                <a:lnTo>
                  <a:pt x="514" y="46"/>
                </a:lnTo>
                <a:lnTo>
                  <a:pt x="513" y="21"/>
                </a:lnTo>
                <a:lnTo>
                  <a:pt x="512" y="9"/>
                </a:lnTo>
                <a:lnTo>
                  <a:pt x="510" y="6"/>
                </a:lnTo>
                <a:lnTo>
                  <a:pt x="508" y="4"/>
                </a:lnTo>
                <a:lnTo>
                  <a:pt x="503" y="0"/>
                </a:lnTo>
                <a:lnTo>
                  <a:pt x="503" y="0"/>
                </a:lnTo>
                <a:lnTo>
                  <a:pt x="502" y="0"/>
                </a:lnTo>
                <a:lnTo>
                  <a:pt x="502" y="1"/>
                </a:lnTo>
                <a:lnTo>
                  <a:pt x="499" y="6"/>
                </a:lnTo>
                <a:lnTo>
                  <a:pt x="496" y="26"/>
                </a:lnTo>
                <a:lnTo>
                  <a:pt x="492" y="55"/>
                </a:lnTo>
                <a:lnTo>
                  <a:pt x="488" y="91"/>
                </a:lnTo>
                <a:lnTo>
                  <a:pt x="481" y="164"/>
                </a:lnTo>
                <a:lnTo>
                  <a:pt x="478" y="193"/>
                </a:lnTo>
                <a:lnTo>
                  <a:pt x="476" y="213"/>
                </a:lnTo>
                <a:lnTo>
                  <a:pt x="476" y="213"/>
                </a:lnTo>
                <a:lnTo>
                  <a:pt x="472" y="228"/>
                </a:lnTo>
                <a:lnTo>
                  <a:pt x="466" y="244"/>
                </a:lnTo>
                <a:lnTo>
                  <a:pt x="459" y="261"/>
                </a:lnTo>
                <a:lnTo>
                  <a:pt x="450" y="277"/>
                </a:lnTo>
                <a:lnTo>
                  <a:pt x="435" y="304"/>
                </a:lnTo>
                <a:lnTo>
                  <a:pt x="429" y="315"/>
                </a:lnTo>
                <a:lnTo>
                  <a:pt x="429" y="315"/>
                </a:lnTo>
                <a:close/>
                <a:moveTo>
                  <a:pt x="459" y="738"/>
                </a:moveTo>
                <a:lnTo>
                  <a:pt x="459" y="738"/>
                </a:lnTo>
                <a:lnTo>
                  <a:pt x="466" y="747"/>
                </a:lnTo>
                <a:lnTo>
                  <a:pt x="481" y="768"/>
                </a:lnTo>
                <a:lnTo>
                  <a:pt x="496" y="790"/>
                </a:lnTo>
                <a:lnTo>
                  <a:pt x="500" y="798"/>
                </a:lnTo>
                <a:lnTo>
                  <a:pt x="502" y="801"/>
                </a:lnTo>
                <a:lnTo>
                  <a:pt x="502" y="803"/>
                </a:lnTo>
                <a:lnTo>
                  <a:pt x="502" y="803"/>
                </a:lnTo>
                <a:lnTo>
                  <a:pt x="497" y="813"/>
                </a:lnTo>
                <a:lnTo>
                  <a:pt x="489" y="825"/>
                </a:lnTo>
                <a:lnTo>
                  <a:pt x="480" y="839"/>
                </a:lnTo>
                <a:lnTo>
                  <a:pt x="451" y="791"/>
                </a:lnTo>
                <a:lnTo>
                  <a:pt x="459" y="7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1DAF42A0-FA06-495D-9F4F-BCABFFBA83F8}"/>
              </a:ext>
            </a:extLst>
          </p:cNvPr>
          <p:cNvSpPr>
            <a:spLocks/>
          </p:cNvSpPr>
          <p:nvPr/>
        </p:nvSpPr>
        <p:spPr bwMode="auto">
          <a:xfrm>
            <a:off x="3878390" y="816599"/>
            <a:ext cx="2149219" cy="2762689"/>
          </a:xfrm>
          <a:custGeom>
            <a:avLst/>
            <a:gdLst>
              <a:gd name="T0" fmla="*/ 187 w 1037"/>
              <a:gd name="T1" fmla="*/ 683 h 1333"/>
              <a:gd name="T2" fmla="*/ 104 w 1037"/>
              <a:gd name="T3" fmla="*/ 725 h 1333"/>
              <a:gd name="T4" fmla="*/ 67 w 1037"/>
              <a:gd name="T5" fmla="*/ 719 h 1333"/>
              <a:gd name="T6" fmla="*/ 29 w 1037"/>
              <a:gd name="T7" fmla="*/ 699 h 1333"/>
              <a:gd name="T8" fmla="*/ 0 w 1037"/>
              <a:gd name="T9" fmla="*/ 703 h 1333"/>
              <a:gd name="T10" fmla="*/ 16 w 1037"/>
              <a:gd name="T11" fmla="*/ 715 h 1333"/>
              <a:gd name="T12" fmla="*/ 72 w 1037"/>
              <a:gd name="T13" fmla="*/ 741 h 1333"/>
              <a:gd name="T14" fmla="*/ 104 w 1037"/>
              <a:gd name="T15" fmla="*/ 748 h 1333"/>
              <a:gd name="T16" fmla="*/ 180 w 1037"/>
              <a:gd name="T17" fmla="*/ 706 h 1333"/>
              <a:gd name="T18" fmla="*/ 425 w 1037"/>
              <a:gd name="T19" fmla="*/ 1004 h 1333"/>
              <a:gd name="T20" fmla="*/ 402 w 1037"/>
              <a:gd name="T21" fmla="*/ 1037 h 1333"/>
              <a:gd name="T22" fmla="*/ 388 w 1037"/>
              <a:gd name="T23" fmla="*/ 1124 h 1333"/>
              <a:gd name="T24" fmla="*/ 461 w 1037"/>
              <a:gd name="T25" fmla="*/ 1032 h 1333"/>
              <a:gd name="T26" fmla="*/ 456 w 1037"/>
              <a:gd name="T27" fmla="*/ 951 h 1333"/>
              <a:gd name="T28" fmla="*/ 453 w 1037"/>
              <a:gd name="T29" fmla="*/ 855 h 1333"/>
              <a:gd name="T30" fmla="*/ 552 w 1037"/>
              <a:gd name="T31" fmla="*/ 1015 h 1333"/>
              <a:gd name="T32" fmla="*/ 675 w 1037"/>
              <a:gd name="T33" fmla="*/ 1148 h 1333"/>
              <a:gd name="T34" fmla="*/ 864 w 1037"/>
              <a:gd name="T35" fmla="*/ 1322 h 1333"/>
              <a:gd name="T36" fmla="*/ 887 w 1037"/>
              <a:gd name="T37" fmla="*/ 1332 h 1333"/>
              <a:gd name="T38" fmla="*/ 901 w 1037"/>
              <a:gd name="T39" fmla="*/ 1317 h 1333"/>
              <a:gd name="T40" fmla="*/ 928 w 1037"/>
              <a:gd name="T41" fmla="*/ 1316 h 1333"/>
              <a:gd name="T42" fmla="*/ 945 w 1037"/>
              <a:gd name="T43" fmla="*/ 1313 h 1333"/>
              <a:gd name="T44" fmla="*/ 950 w 1037"/>
              <a:gd name="T45" fmla="*/ 1289 h 1333"/>
              <a:gd name="T46" fmla="*/ 951 w 1037"/>
              <a:gd name="T47" fmla="*/ 1185 h 1333"/>
              <a:gd name="T48" fmla="*/ 1010 w 1037"/>
              <a:gd name="T49" fmla="*/ 1230 h 1333"/>
              <a:gd name="T50" fmla="*/ 1035 w 1037"/>
              <a:gd name="T51" fmla="*/ 1212 h 1333"/>
              <a:gd name="T52" fmla="*/ 1032 w 1037"/>
              <a:gd name="T53" fmla="*/ 1196 h 1333"/>
              <a:gd name="T54" fmla="*/ 896 w 1037"/>
              <a:gd name="T55" fmla="*/ 1068 h 1333"/>
              <a:gd name="T56" fmla="*/ 787 w 1037"/>
              <a:gd name="T57" fmla="*/ 950 h 1333"/>
              <a:gd name="T58" fmla="*/ 823 w 1037"/>
              <a:gd name="T59" fmla="*/ 951 h 1333"/>
              <a:gd name="T60" fmla="*/ 811 w 1037"/>
              <a:gd name="T61" fmla="*/ 920 h 1333"/>
              <a:gd name="T62" fmla="*/ 771 w 1037"/>
              <a:gd name="T63" fmla="*/ 928 h 1333"/>
              <a:gd name="T64" fmla="*/ 734 w 1037"/>
              <a:gd name="T65" fmla="*/ 861 h 1333"/>
              <a:gd name="T66" fmla="*/ 713 w 1037"/>
              <a:gd name="T67" fmla="*/ 816 h 1333"/>
              <a:gd name="T68" fmla="*/ 645 w 1037"/>
              <a:gd name="T69" fmla="*/ 755 h 1333"/>
              <a:gd name="T70" fmla="*/ 480 w 1037"/>
              <a:gd name="T71" fmla="*/ 567 h 1333"/>
              <a:gd name="T72" fmla="*/ 478 w 1037"/>
              <a:gd name="T73" fmla="*/ 545 h 1333"/>
              <a:gd name="T74" fmla="*/ 441 w 1037"/>
              <a:gd name="T75" fmla="*/ 501 h 1333"/>
              <a:gd name="T76" fmla="*/ 437 w 1037"/>
              <a:gd name="T77" fmla="*/ 457 h 1333"/>
              <a:gd name="T78" fmla="*/ 426 w 1037"/>
              <a:gd name="T79" fmla="*/ 454 h 1333"/>
              <a:gd name="T80" fmla="*/ 364 w 1037"/>
              <a:gd name="T81" fmla="*/ 394 h 1333"/>
              <a:gd name="T82" fmla="*/ 349 w 1037"/>
              <a:gd name="T83" fmla="*/ 347 h 1333"/>
              <a:gd name="T84" fmla="*/ 322 w 1037"/>
              <a:gd name="T85" fmla="*/ 319 h 1333"/>
              <a:gd name="T86" fmla="*/ 243 w 1037"/>
              <a:gd name="T87" fmla="*/ 169 h 1333"/>
              <a:gd name="T88" fmla="*/ 140 w 1037"/>
              <a:gd name="T89" fmla="*/ 7 h 1333"/>
              <a:gd name="T90" fmla="*/ 131 w 1037"/>
              <a:gd name="T91" fmla="*/ 4 h 1333"/>
              <a:gd name="T92" fmla="*/ 211 w 1037"/>
              <a:gd name="T93" fmla="*/ 197 h 1333"/>
              <a:gd name="T94" fmla="*/ 102 w 1037"/>
              <a:gd name="T95" fmla="*/ 48 h 1333"/>
              <a:gd name="T96" fmla="*/ 81 w 1037"/>
              <a:gd name="T97" fmla="*/ 29 h 1333"/>
              <a:gd name="T98" fmla="*/ 99 w 1037"/>
              <a:gd name="T99" fmla="*/ 72 h 1333"/>
              <a:gd name="T100" fmla="*/ 211 w 1037"/>
              <a:gd name="T101" fmla="*/ 275 h 1333"/>
              <a:gd name="T102" fmla="*/ 247 w 1037"/>
              <a:gd name="T103" fmla="*/ 356 h 1333"/>
              <a:gd name="T104" fmla="*/ 244 w 1037"/>
              <a:gd name="T105" fmla="*/ 403 h 1333"/>
              <a:gd name="T106" fmla="*/ 266 w 1037"/>
              <a:gd name="T107" fmla="*/ 439 h 1333"/>
              <a:gd name="T108" fmla="*/ 298 w 1037"/>
              <a:gd name="T109" fmla="*/ 534 h 1333"/>
              <a:gd name="T110" fmla="*/ 314 w 1037"/>
              <a:gd name="T111" fmla="*/ 609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7" h="1333">
                <a:moveTo>
                  <a:pt x="338" y="685"/>
                </a:moveTo>
                <a:lnTo>
                  <a:pt x="338" y="685"/>
                </a:lnTo>
                <a:lnTo>
                  <a:pt x="191" y="682"/>
                </a:lnTo>
                <a:lnTo>
                  <a:pt x="191" y="682"/>
                </a:lnTo>
                <a:lnTo>
                  <a:pt x="187" y="683"/>
                </a:lnTo>
                <a:lnTo>
                  <a:pt x="177" y="688"/>
                </a:lnTo>
                <a:lnTo>
                  <a:pt x="148" y="703"/>
                </a:lnTo>
                <a:lnTo>
                  <a:pt x="120" y="716"/>
                </a:lnTo>
                <a:lnTo>
                  <a:pt x="104" y="725"/>
                </a:lnTo>
                <a:lnTo>
                  <a:pt x="104" y="725"/>
                </a:lnTo>
                <a:lnTo>
                  <a:pt x="97" y="725"/>
                </a:lnTo>
                <a:lnTo>
                  <a:pt x="87" y="723"/>
                </a:lnTo>
                <a:lnTo>
                  <a:pt x="76" y="721"/>
                </a:lnTo>
                <a:lnTo>
                  <a:pt x="67" y="719"/>
                </a:lnTo>
                <a:lnTo>
                  <a:pt x="67" y="719"/>
                </a:lnTo>
                <a:lnTo>
                  <a:pt x="59" y="714"/>
                </a:lnTo>
                <a:lnTo>
                  <a:pt x="49" y="707"/>
                </a:lnTo>
                <a:lnTo>
                  <a:pt x="39" y="701"/>
                </a:lnTo>
                <a:lnTo>
                  <a:pt x="33" y="700"/>
                </a:lnTo>
                <a:lnTo>
                  <a:pt x="29" y="699"/>
                </a:lnTo>
                <a:lnTo>
                  <a:pt x="29" y="699"/>
                </a:lnTo>
                <a:lnTo>
                  <a:pt x="9" y="699"/>
                </a:lnTo>
                <a:lnTo>
                  <a:pt x="2" y="700"/>
                </a:lnTo>
                <a:lnTo>
                  <a:pt x="1" y="701"/>
                </a:lnTo>
                <a:lnTo>
                  <a:pt x="0" y="703"/>
                </a:lnTo>
                <a:lnTo>
                  <a:pt x="0" y="703"/>
                </a:lnTo>
                <a:lnTo>
                  <a:pt x="1" y="705"/>
                </a:lnTo>
                <a:lnTo>
                  <a:pt x="2" y="706"/>
                </a:lnTo>
                <a:lnTo>
                  <a:pt x="7" y="710"/>
                </a:lnTo>
                <a:lnTo>
                  <a:pt x="16" y="715"/>
                </a:lnTo>
                <a:lnTo>
                  <a:pt x="37" y="719"/>
                </a:lnTo>
                <a:lnTo>
                  <a:pt x="37" y="719"/>
                </a:lnTo>
                <a:lnTo>
                  <a:pt x="44" y="723"/>
                </a:lnTo>
                <a:lnTo>
                  <a:pt x="61" y="735"/>
                </a:lnTo>
                <a:lnTo>
                  <a:pt x="72" y="741"/>
                </a:lnTo>
                <a:lnTo>
                  <a:pt x="83" y="746"/>
                </a:lnTo>
                <a:lnTo>
                  <a:pt x="94" y="748"/>
                </a:lnTo>
                <a:lnTo>
                  <a:pt x="99" y="748"/>
                </a:lnTo>
                <a:lnTo>
                  <a:pt x="104" y="748"/>
                </a:lnTo>
                <a:lnTo>
                  <a:pt x="104" y="748"/>
                </a:lnTo>
                <a:lnTo>
                  <a:pt x="115" y="744"/>
                </a:lnTo>
                <a:lnTo>
                  <a:pt x="128" y="738"/>
                </a:lnTo>
                <a:lnTo>
                  <a:pt x="152" y="725"/>
                </a:lnTo>
                <a:lnTo>
                  <a:pt x="172" y="712"/>
                </a:lnTo>
                <a:lnTo>
                  <a:pt x="180" y="706"/>
                </a:lnTo>
                <a:lnTo>
                  <a:pt x="201" y="725"/>
                </a:lnTo>
                <a:lnTo>
                  <a:pt x="359" y="728"/>
                </a:lnTo>
                <a:lnTo>
                  <a:pt x="388" y="780"/>
                </a:lnTo>
                <a:lnTo>
                  <a:pt x="425" y="1004"/>
                </a:lnTo>
                <a:lnTo>
                  <a:pt x="425" y="1004"/>
                </a:lnTo>
                <a:lnTo>
                  <a:pt x="418" y="1010"/>
                </a:lnTo>
                <a:lnTo>
                  <a:pt x="412" y="1015"/>
                </a:lnTo>
                <a:lnTo>
                  <a:pt x="408" y="1021"/>
                </a:lnTo>
                <a:lnTo>
                  <a:pt x="408" y="1021"/>
                </a:lnTo>
                <a:lnTo>
                  <a:pt x="402" y="1037"/>
                </a:lnTo>
                <a:lnTo>
                  <a:pt x="393" y="1067"/>
                </a:lnTo>
                <a:lnTo>
                  <a:pt x="381" y="1106"/>
                </a:lnTo>
                <a:lnTo>
                  <a:pt x="359" y="1119"/>
                </a:lnTo>
                <a:lnTo>
                  <a:pt x="377" y="1132"/>
                </a:lnTo>
                <a:lnTo>
                  <a:pt x="388" y="1124"/>
                </a:lnTo>
                <a:lnTo>
                  <a:pt x="402" y="1132"/>
                </a:lnTo>
                <a:lnTo>
                  <a:pt x="409" y="1101"/>
                </a:lnTo>
                <a:lnTo>
                  <a:pt x="439" y="1042"/>
                </a:lnTo>
                <a:lnTo>
                  <a:pt x="461" y="1032"/>
                </a:lnTo>
                <a:lnTo>
                  <a:pt x="461" y="1032"/>
                </a:lnTo>
                <a:lnTo>
                  <a:pt x="461" y="1010"/>
                </a:lnTo>
                <a:lnTo>
                  <a:pt x="461" y="990"/>
                </a:lnTo>
                <a:lnTo>
                  <a:pt x="461" y="974"/>
                </a:lnTo>
                <a:lnTo>
                  <a:pt x="461" y="974"/>
                </a:lnTo>
                <a:lnTo>
                  <a:pt x="456" y="951"/>
                </a:lnTo>
                <a:lnTo>
                  <a:pt x="447" y="915"/>
                </a:lnTo>
                <a:lnTo>
                  <a:pt x="435" y="867"/>
                </a:lnTo>
                <a:lnTo>
                  <a:pt x="445" y="839"/>
                </a:lnTo>
                <a:lnTo>
                  <a:pt x="445" y="839"/>
                </a:lnTo>
                <a:lnTo>
                  <a:pt x="453" y="855"/>
                </a:lnTo>
                <a:lnTo>
                  <a:pt x="477" y="897"/>
                </a:lnTo>
                <a:lnTo>
                  <a:pt x="511" y="953"/>
                </a:lnTo>
                <a:lnTo>
                  <a:pt x="531" y="984"/>
                </a:lnTo>
                <a:lnTo>
                  <a:pt x="552" y="1015"/>
                </a:lnTo>
                <a:lnTo>
                  <a:pt x="552" y="1015"/>
                </a:lnTo>
                <a:lnTo>
                  <a:pt x="564" y="1032"/>
                </a:lnTo>
                <a:lnTo>
                  <a:pt x="581" y="1052"/>
                </a:lnTo>
                <a:lnTo>
                  <a:pt x="601" y="1074"/>
                </a:lnTo>
                <a:lnTo>
                  <a:pt x="624" y="1097"/>
                </a:lnTo>
                <a:lnTo>
                  <a:pt x="675" y="1148"/>
                </a:lnTo>
                <a:lnTo>
                  <a:pt x="729" y="1199"/>
                </a:lnTo>
                <a:lnTo>
                  <a:pt x="780" y="1246"/>
                </a:lnTo>
                <a:lnTo>
                  <a:pt x="823" y="1285"/>
                </a:lnTo>
                <a:lnTo>
                  <a:pt x="864" y="1322"/>
                </a:lnTo>
                <a:lnTo>
                  <a:pt x="864" y="1322"/>
                </a:lnTo>
                <a:lnTo>
                  <a:pt x="873" y="1327"/>
                </a:lnTo>
                <a:lnTo>
                  <a:pt x="879" y="1332"/>
                </a:lnTo>
                <a:lnTo>
                  <a:pt x="884" y="1333"/>
                </a:lnTo>
                <a:lnTo>
                  <a:pt x="884" y="1333"/>
                </a:lnTo>
                <a:lnTo>
                  <a:pt x="887" y="1332"/>
                </a:lnTo>
                <a:lnTo>
                  <a:pt x="891" y="1327"/>
                </a:lnTo>
                <a:lnTo>
                  <a:pt x="896" y="1322"/>
                </a:lnTo>
                <a:lnTo>
                  <a:pt x="896" y="1322"/>
                </a:lnTo>
                <a:lnTo>
                  <a:pt x="897" y="1320"/>
                </a:lnTo>
                <a:lnTo>
                  <a:pt x="901" y="1317"/>
                </a:lnTo>
                <a:lnTo>
                  <a:pt x="907" y="1315"/>
                </a:lnTo>
                <a:lnTo>
                  <a:pt x="911" y="1314"/>
                </a:lnTo>
                <a:lnTo>
                  <a:pt x="914" y="1314"/>
                </a:lnTo>
                <a:lnTo>
                  <a:pt x="914" y="1314"/>
                </a:lnTo>
                <a:lnTo>
                  <a:pt x="928" y="1316"/>
                </a:lnTo>
                <a:lnTo>
                  <a:pt x="933" y="1316"/>
                </a:lnTo>
                <a:lnTo>
                  <a:pt x="933" y="1316"/>
                </a:lnTo>
                <a:lnTo>
                  <a:pt x="935" y="1316"/>
                </a:lnTo>
                <a:lnTo>
                  <a:pt x="941" y="1315"/>
                </a:lnTo>
                <a:lnTo>
                  <a:pt x="945" y="1313"/>
                </a:lnTo>
                <a:lnTo>
                  <a:pt x="949" y="1311"/>
                </a:lnTo>
                <a:lnTo>
                  <a:pt x="951" y="1308"/>
                </a:lnTo>
                <a:lnTo>
                  <a:pt x="951" y="1304"/>
                </a:lnTo>
                <a:lnTo>
                  <a:pt x="951" y="1304"/>
                </a:lnTo>
                <a:lnTo>
                  <a:pt x="950" y="1289"/>
                </a:lnTo>
                <a:lnTo>
                  <a:pt x="946" y="1269"/>
                </a:lnTo>
                <a:lnTo>
                  <a:pt x="941" y="1242"/>
                </a:lnTo>
                <a:lnTo>
                  <a:pt x="905" y="1145"/>
                </a:lnTo>
                <a:lnTo>
                  <a:pt x="905" y="1145"/>
                </a:lnTo>
                <a:lnTo>
                  <a:pt x="951" y="1185"/>
                </a:lnTo>
                <a:lnTo>
                  <a:pt x="986" y="1213"/>
                </a:lnTo>
                <a:lnTo>
                  <a:pt x="998" y="1224"/>
                </a:lnTo>
                <a:lnTo>
                  <a:pt x="1007" y="1229"/>
                </a:lnTo>
                <a:lnTo>
                  <a:pt x="1007" y="1229"/>
                </a:lnTo>
                <a:lnTo>
                  <a:pt x="1010" y="1230"/>
                </a:lnTo>
                <a:lnTo>
                  <a:pt x="1016" y="1228"/>
                </a:lnTo>
                <a:lnTo>
                  <a:pt x="1021" y="1225"/>
                </a:lnTo>
                <a:lnTo>
                  <a:pt x="1026" y="1222"/>
                </a:lnTo>
                <a:lnTo>
                  <a:pt x="1031" y="1217"/>
                </a:lnTo>
                <a:lnTo>
                  <a:pt x="1035" y="1212"/>
                </a:lnTo>
                <a:lnTo>
                  <a:pt x="1037" y="1207"/>
                </a:lnTo>
                <a:lnTo>
                  <a:pt x="1037" y="1203"/>
                </a:lnTo>
                <a:lnTo>
                  <a:pt x="1037" y="1203"/>
                </a:lnTo>
                <a:lnTo>
                  <a:pt x="1036" y="1199"/>
                </a:lnTo>
                <a:lnTo>
                  <a:pt x="1032" y="1196"/>
                </a:lnTo>
                <a:lnTo>
                  <a:pt x="1020" y="1182"/>
                </a:lnTo>
                <a:lnTo>
                  <a:pt x="983" y="1148"/>
                </a:lnTo>
                <a:lnTo>
                  <a:pt x="983" y="1148"/>
                </a:lnTo>
                <a:lnTo>
                  <a:pt x="933" y="1101"/>
                </a:lnTo>
                <a:lnTo>
                  <a:pt x="896" y="1068"/>
                </a:lnTo>
                <a:lnTo>
                  <a:pt x="896" y="1068"/>
                </a:lnTo>
                <a:lnTo>
                  <a:pt x="873" y="1044"/>
                </a:lnTo>
                <a:lnTo>
                  <a:pt x="836" y="1004"/>
                </a:lnTo>
                <a:lnTo>
                  <a:pt x="787" y="950"/>
                </a:lnTo>
                <a:lnTo>
                  <a:pt x="787" y="950"/>
                </a:lnTo>
                <a:lnTo>
                  <a:pt x="794" y="947"/>
                </a:lnTo>
                <a:lnTo>
                  <a:pt x="804" y="945"/>
                </a:lnTo>
                <a:lnTo>
                  <a:pt x="804" y="945"/>
                </a:lnTo>
                <a:lnTo>
                  <a:pt x="815" y="949"/>
                </a:lnTo>
                <a:lnTo>
                  <a:pt x="823" y="951"/>
                </a:lnTo>
                <a:lnTo>
                  <a:pt x="841" y="931"/>
                </a:lnTo>
                <a:lnTo>
                  <a:pt x="817" y="924"/>
                </a:lnTo>
                <a:lnTo>
                  <a:pt x="817" y="924"/>
                </a:lnTo>
                <a:lnTo>
                  <a:pt x="815" y="921"/>
                </a:lnTo>
                <a:lnTo>
                  <a:pt x="811" y="920"/>
                </a:lnTo>
                <a:lnTo>
                  <a:pt x="804" y="920"/>
                </a:lnTo>
                <a:lnTo>
                  <a:pt x="804" y="920"/>
                </a:lnTo>
                <a:lnTo>
                  <a:pt x="794" y="921"/>
                </a:lnTo>
                <a:lnTo>
                  <a:pt x="783" y="924"/>
                </a:lnTo>
                <a:lnTo>
                  <a:pt x="771" y="928"/>
                </a:lnTo>
                <a:lnTo>
                  <a:pt x="724" y="874"/>
                </a:lnTo>
                <a:lnTo>
                  <a:pt x="724" y="874"/>
                </a:lnTo>
                <a:lnTo>
                  <a:pt x="728" y="871"/>
                </a:lnTo>
                <a:lnTo>
                  <a:pt x="731" y="867"/>
                </a:lnTo>
                <a:lnTo>
                  <a:pt x="734" y="861"/>
                </a:lnTo>
                <a:lnTo>
                  <a:pt x="734" y="854"/>
                </a:lnTo>
                <a:lnTo>
                  <a:pt x="731" y="843"/>
                </a:lnTo>
                <a:lnTo>
                  <a:pt x="729" y="838"/>
                </a:lnTo>
                <a:lnTo>
                  <a:pt x="724" y="830"/>
                </a:lnTo>
                <a:lnTo>
                  <a:pt x="713" y="816"/>
                </a:lnTo>
                <a:lnTo>
                  <a:pt x="713" y="816"/>
                </a:lnTo>
                <a:lnTo>
                  <a:pt x="697" y="798"/>
                </a:lnTo>
                <a:lnTo>
                  <a:pt x="680" y="784"/>
                </a:lnTo>
                <a:lnTo>
                  <a:pt x="662" y="769"/>
                </a:lnTo>
                <a:lnTo>
                  <a:pt x="645" y="755"/>
                </a:lnTo>
                <a:lnTo>
                  <a:pt x="617" y="737"/>
                </a:lnTo>
                <a:lnTo>
                  <a:pt x="606" y="730"/>
                </a:lnTo>
                <a:lnTo>
                  <a:pt x="479" y="569"/>
                </a:lnTo>
                <a:lnTo>
                  <a:pt x="479" y="569"/>
                </a:lnTo>
                <a:lnTo>
                  <a:pt x="480" y="567"/>
                </a:lnTo>
                <a:lnTo>
                  <a:pt x="483" y="564"/>
                </a:lnTo>
                <a:lnTo>
                  <a:pt x="483" y="560"/>
                </a:lnTo>
                <a:lnTo>
                  <a:pt x="482" y="556"/>
                </a:lnTo>
                <a:lnTo>
                  <a:pt x="480" y="551"/>
                </a:lnTo>
                <a:lnTo>
                  <a:pt x="478" y="545"/>
                </a:lnTo>
                <a:lnTo>
                  <a:pt x="478" y="545"/>
                </a:lnTo>
                <a:lnTo>
                  <a:pt x="471" y="534"/>
                </a:lnTo>
                <a:lnTo>
                  <a:pt x="463" y="525"/>
                </a:lnTo>
                <a:lnTo>
                  <a:pt x="456" y="517"/>
                </a:lnTo>
                <a:lnTo>
                  <a:pt x="441" y="501"/>
                </a:lnTo>
                <a:lnTo>
                  <a:pt x="446" y="480"/>
                </a:lnTo>
                <a:lnTo>
                  <a:pt x="462" y="474"/>
                </a:lnTo>
                <a:lnTo>
                  <a:pt x="445" y="463"/>
                </a:lnTo>
                <a:lnTo>
                  <a:pt x="445" y="463"/>
                </a:lnTo>
                <a:lnTo>
                  <a:pt x="437" y="457"/>
                </a:lnTo>
                <a:lnTo>
                  <a:pt x="431" y="453"/>
                </a:lnTo>
                <a:lnTo>
                  <a:pt x="428" y="450"/>
                </a:lnTo>
                <a:lnTo>
                  <a:pt x="428" y="450"/>
                </a:lnTo>
                <a:lnTo>
                  <a:pt x="426" y="452"/>
                </a:lnTo>
                <a:lnTo>
                  <a:pt x="426" y="454"/>
                </a:lnTo>
                <a:lnTo>
                  <a:pt x="429" y="463"/>
                </a:lnTo>
                <a:lnTo>
                  <a:pt x="432" y="476"/>
                </a:lnTo>
                <a:lnTo>
                  <a:pt x="424" y="490"/>
                </a:lnTo>
                <a:lnTo>
                  <a:pt x="364" y="394"/>
                </a:lnTo>
                <a:lnTo>
                  <a:pt x="364" y="394"/>
                </a:lnTo>
                <a:lnTo>
                  <a:pt x="364" y="391"/>
                </a:lnTo>
                <a:lnTo>
                  <a:pt x="362" y="382"/>
                </a:lnTo>
                <a:lnTo>
                  <a:pt x="359" y="367"/>
                </a:lnTo>
                <a:lnTo>
                  <a:pt x="355" y="357"/>
                </a:lnTo>
                <a:lnTo>
                  <a:pt x="349" y="347"/>
                </a:lnTo>
                <a:lnTo>
                  <a:pt x="349" y="347"/>
                </a:lnTo>
                <a:lnTo>
                  <a:pt x="343" y="339"/>
                </a:lnTo>
                <a:lnTo>
                  <a:pt x="337" y="330"/>
                </a:lnTo>
                <a:lnTo>
                  <a:pt x="329" y="324"/>
                </a:lnTo>
                <a:lnTo>
                  <a:pt x="322" y="319"/>
                </a:lnTo>
                <a:lnTo>
                  <a:pt x="311" y="313"/>
                </a:lnTo>
                <a:lnTo>
                  <a:pt x="307" y="312"/>
                </a:lnTo>
                <a:lnTo>
                  <a:pt x="262" y="229"/>
                </a:lnTo>
                <a:lnTo>
                  <a:pt x="243" y="169"/>
                </a:lnTo>
                <a:lnTo>
                  <a:pt x="243" y="169"/>
                </a:lnTo>
                <a:lnTo>
                  <a:pt x="227" y="142"/>
                </a:lnTo>
                <a:lnTo>
                  <a:pt x="190" y="83"/>
                </a:lnTo>
                <a:lnTo>
                  <a:pt x="171" y="52"/>
                </a:lnTo>
                <a:lnTo>
                  <a:pt x="153" y="25"/>
                </a:lnTo>
                <a:lnTo>
                  <a:pt x="140" y="7"/>
                </a:lnTo>
                <a:lnTo>
                  <a:pt x="135" y="2"/>
                </a:lnTo>
                <a:lnTo>
                  <a:pt x="131" y="0"/>
                </a:lnTo>
                <a:lnTo>
                  <a:pt x="131" y="0"/>
                </a:lnTo>
                <a:lnTo>
                  <a:pt x="131" y="2"/>
                </a:lnTo>
                <a:lnTo>
                  <a:pt x="131" y="4"/>
                </a:lnTo>
                <a:lnTo>
                  <a:pt x="134" y="11"/>
                </a:lnTo>
                <a:lnTo>
                  <a:pt x="142" y="39"/>
                </a:lnTo>
                <a:lnTo>
                  <a:pt x="157" y="75"/>
                </a:lnTo>
                <a:lnTo>
                  <a:pt x="175" y="118"/>
                </a:lnTo>
                <a:lnTo>
                  <a:pt x="211" y="197"/>
                </a:lnTo>
                <a:lnTo>
                  <a:pt x="227" y="233"/>
                </a:lnTo>
                <a:lnTo>
                  <a:pt x="227" y="233"/>
                </a:lnTo>
                <a:lnTo>
                  <a:pt x="110" y="61"/>
                </a:lnTo>
                <a:lnTo>
                  <a:pt x="110" y="61"/>
                </a:lnTo>
                <a:lnTo>
                  <a:pt x="102" y="48"/>
                </a:lnTo>
                <a:lnTo>
                  <a:pt x="91" y="36"/>
                </a:lnTo>
                <a:lnTo>
                  <a:pt x="87" y="31"/>
                </a:lnTo>
                <a:lnTo>
                  <a:pt x="83" y="29"/>
                </a:lnTo>
                <a:lnTo>
                  <a:pt x="81" y="27"/>
                </a:lnTo>
                <a:lnTo>
                  <a:pt x="81" y="29"/>
                </a:lnTo>
                <a:lnTo>
                  <a:pt x="80" y="31"/>
                </a:lnTo>
                <a:lnTo>
                  <a:pt x="80" y="31"/>
                </a:lnTo>
                <a:lnTo>
                  <a:pt x="81" y="36"/>
                </a:lnTo>
                <a:lnTo>
                  <a:pt x="84" y="45"/>
                </a:lnTo>
                <a:lnTo>
                  <a:pt x="99" y="72"/>
                </a:lnTo>
                <a:lnTo>
                  <a:pt x="142" y="148"/>
                </a:lnTo>
                <a:lnTo>
                  <a:pt x="188" y="227"/>
                </a:lnTo>
                <a:lnTo>
                  <a:pt x="204" y="256"/>
                </a:lnTo>
                <a:lnTo>
                  <a:pt x="209" y="267"/>
                </a:lnTo>
                <a:lnTo>
                  <a:pt x="211" y="275"/>
                </a:lnTo>
                <a:lnTo>
                  <a:pt x="211" y="275"/>
                </a:lnTo>
                <a:lnTo>
                  <a:pt x="220" y="298"/>
                </a:lnTo>
                <a:lnTo>
                  <a:pt x="232" y="325"/>
                </a:lnTo>
                <a:lnTo>
                  <a:pt x="247" y="356"/>
                </a:lnTo>
                <a:lnTo>
                  <a:pt x="247" y="356"/>
                </a:lnTo>
                <a:lnTo>
                  <a:pt x="244" y="371"/>
                </a:lnTo>
                <a:lnTo>
                  <a:pt x="243" y="385"/>
                </a:lnTo>
                <a:lnTo>
                  <a:pt x="243" y="394"/>
                </a:lnTo>
                <a:lnTo>
                  <a:pt x="244" y="403"/>
                </a:lnTo>
                <a:lnTo>
                  <a:pt x="244" y="403"/>
                </a:lnTo>
                <a:lnTo>
                  <a:pt x="247" y="411"/>
                </a:lnTo>
                <a:lnTo>
                  <a:pt x="250" y="419"/>
                </a:lnTo>
                <a:lnTo>
                  <a:pt x="254" y="425"/>
                </a:lnTo>
                <a:lnTo>
                  <a:pt x="259" y="431"/>
                </a:lnTo>
                <a:lnTo>
                  <a:pt x="266" y="439"/>
                </a:lnTo>
                <a:lnTo>
                  <a:pt x="270" y="443"/>
                </a:lnTo>
                <a:lnTo>
                  <a:pt x="270" y="443"/>
                </a:lnTo>
                <a:lnTo>
                  <a:pt x="275" y="457"/>
                </a:lnTo>
                <a:lnTo>
                  <a:pt x="286" y="491"/>
                </a:lnTo>
                <a:lnTo>
                  <a:pt x="298" y="534"/>
                </a:lnTo>
                <a:lnTo>
                  <a:pt x="303" y="555"/>
                </a:lnTo>
                <a:lnTo>
                  <a:pt x="307" y="573"/>
                </a:lnTo>
                <a:lnTo>
                  <a:pt x="307" y="573"/>
                </a:lnTo>
                <a:lnTo>
                  <a:pt x="309" y="591"/>
                </a:lnTo>
                <a:lnTo>
                  <a:pt x="314" y="609"/>
                </a:lnTo>
                <a:lnTo>
                  <a:pt x="324" y="646"/>
                </a:lnTo>
                <a:lnTo>
                  <a:pt x="334" y="674"/>
                </a:lnTo>
                <a:lnTo>
                  <a:pt x="338" y="685"/>
                </a:lnTo>
                <a:lnTo>
                  <a:pt x="338" y="6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D704678A-5ADA-41B2-9ABB-F4D947C1D39E}"/>
              </a:ext>
            </a:extLst>
          </p:cNvPr>
          <p:cNvSpPr>
            <a:spLocks noEditPoints="1"/>
          </p:cNvSpPr>
          <p:nvPr/>
        </p:nvSpPr>
        <p:spPr bwMode="auto">
          <a:xfrm>
            <a:off x="646718" y="3780980"/>
            <a:ext cx="2785677" cy="2471541"/>
          </a:xfrm>
          <a:custGeom>
            <a:avLst/>
            <a:gdLst>
              <a:gd name="T0" fmla="*/ 219 w 1073"/>
              <a:gd name="T1" fmla="*/ 181 h 952"/>
              <a:gd name="T2" fmla="*/ 217 w 1073"/>
              <a:gd name="T3" fmla="*/ 238 h 952"/>
              <a:gd name="T4" fmla="*/ 280 w 1073"/>
              <a:gd name="T5" fmla="*/ 304 h 952"/>
              <a:gd name="T6" fmla="*/ 179 w 1073"/>
              <a:gd name="T7" fmla="*/ 396 h 952"/>
              <a:gd name="T8" fmla="*/ 61 w 1073"/>
              <a:gd name="T9" fmla="*/ 573 h 952"/>
              <a:gd name="T10" fmla="*/ 15 w 1073"/>
              <a:gd name="T11" fmla="*/ 562 h 952"/>
              <a:gd name="T12" fmla="*/ 46 w 1073"/>
              <a:gd name="T13" fmla="*/ 584 h 952"/>
              <a:gd name="T14" fmla="*/ 145 w 1073"/>
              <a:gd name="T15" fmla="*/ 471 h 952"/>
              <a:gd name="T16" fmla="*/ 265 w 1073"/>
              <a:gd name="T17" fmla="*/ 487 h 952"/>
              <a:gd name="T18" fmla="*/ 165 w 1073"/>
              <a:gd name="T19" fmla="*/ 580 h 952"/>
              <a:gd name="T20" fmla="*/ 98 w 1073"/>
              <a:gd name="T21" fmla="*/ 660 h 952"/>
              <a:gd name="T22" fmla="*/ 129 w 1073"/>
              <a:gd name="T23" fmla="*/ 717 h 952"/>
              <a:gd name="T24" fmla="*/ 185 w 1073"/>
              <a:gd name="T25" fmla="*/ 697 h 952"/>
              <a:gd name="T26" fmla="*/ 155 w 1073"/>
              <a:gd name="T27" fmla="*/ 689 h 952"/>
              <a:gd name="T28" fmla="*/ 170 w 1073"/>
              <a:gd name="T29" fmla="*/ 648 h 952"/>
              <a:gd name="T30" fmla="*/ 261 w 1073"/>
              <a:gd name="T31" fmla="*/ 526 h 952"/>
              <a:gd name="T32" fmla="*/ 311 w 1073"/>
              <a:gd name="T33" fmla="*/ 490 h 952"/>
              <a:gd name="T34" fmla="*/ 330 w 1073"/>
              <a:gd name="T35" fmla="*/ 483 h 952"/>
              <a:gd name="T36" fmla="*/ 217 w 1073"/>
              <a:gd name="T37" fmla="*/ 722 h 952"/>
              <a:gd name="T38" fmla="*/ 259 w 1073"/>
              <a:gd name="T39" fmla="*/ 817 h 952"/>
              <a:gd name="T40" fmla="*/ 316 w 1073"/>
              <a:gd name="T41" fmla="*/ 946 h 952"/>
              <a:gd name="T42" fmla="*/ 310 w 1073"/>
              <a:gd name="T43" fmla="*/ 903 h 952"/>
              <a:gd name="T44" fmla="*/ 290 w 1073"/>
              <a:gd name="T45" fmla="*/ 839 h 952"/>
              <a:gd name="T46" fmla="*/ 245 w 1073"/>
              <a:gd name="T47" fmla="*/ 732 h 952"/>
              <a:gd name="T48" fmla="*/ 353 w 1073"/>
              <a:gd name="T49" fmla="*/ 560 h 952"/>
              <a:gd name="T50" fmla="*/ 444 w 1073"/>
              <a:gd name="T51" fmla="*/ 437 h 952"/>
              <a:gd name="T52" fmla="*/ 476 w 1073"/>
              <a:gd name="T53" fmla="*/ 433 h 952"/>
              <a:gd name="T54" fmla="*/ 602 w 1073"/>
              <a:gd name="T55" fmla="*/ 757 h 952"/>
              <a:gd name="T56" fmla="*/ 636 w 1073"/>
              <a:gd name="T57" fmla="*/ 905 h 952"/>
              <a:gd name="T58" fmla="*/ 651 w 1073"/>
              <a:gd name="T59" fmla="*/ 939 h 952"/>
              <a:gd name="T60" fmla="*/ 621 w 1073"/>
              <a:gd name="T61" fmla="*/ 774 h 952"/>
              <a:gd name="T62" fmla="*/ 532 w 1073"/>
              <a:gd name="T63" fmla="*/ 424 h 952"/>
              <a:gd name="T64" fmla="*/ 626 w 1073"/>
              <a:gd name="T65" fmla="*/ 454 h 952"/>
              <a:gd name="T66" fmla="*/ 887 w 1073"/>
              <a:gd name="T67" fmla="*/ 421 h 952"/>
              <a:gd name="T68" fmla="*/ 985 w 1073"/>
              <a:gd name="T69" fmla="*/ 652 h 952"/>
              <a:gd name="T70" fmla="*/ 1070 w 1073"/>
              <a:gd name="T71" fmla="*/ 682 h 952"/>
              <a:gd name="T72" fmla="*/ 1021 w 1073"/>
              <a:gd name="T73" fmla="*/ 654 h 952"/>
              <a:gd name="T74" fmla="*/ 908 w 1073"/>
              <a:gd name="T75" fmla="*/ 415 h 952"/>
              <a:gd name="T76" fmla="*/ 632 w 1073"/>
              <a:gd name="T77" fmla="*/ 429 h 952"/>
              <a:gd name="T78" fmla="*/ 567 w 1073"/>
              <a:gd name="T79" fmla="*/ 408 h 952"/>
              <a:gd name="T80" fmla="*/ 671 w 1073"/>
              <a:gd name="T81" fmla="*/ 273 h 952"/>
              <a:gd name="T82" fmla="*/ 657 w 1073"/>
              <a:gd name="T83" fmla="*/ 164 h 952"/>
              <a:gd name="T84" fmla="*/ 602 w 1073"/>
              <a:gd name="T85" fmla="*/ 77 h 952"/>
              <a:gd name="T86" fmla="*/ 551 w 1073"/>
              <a:gd name="T87" fmla="*/ 124 h 952"/>
              <a:gd name="T88" fmla="*/ 461 w 1073"/>
              <a:gd name="T89" fmla="*/ 152 h 952"/>
              <a:gd name="T90" fmla="*/ 465 w 1073"/>
              <a:gd name="T91" fmla="*/ 244 h 952"/>
              <a:gd name="T92" fmla="*/ 382 w 1073"/>
              <a:gd name="T93" fmla="*/ 243 h 952"/>
              <a:gd name="T94" fmla="*/ 385 w 1073"/>
              <a:gd name="T95" fmla="*/ 191 h 952"/>
              <a:gd name="T96" fmla="*/ 363 w 1073"/>
              <a:gd name="T97" fmla="*/ 84 h 952"/>
              <a:gd name="T98" fmla="*/ 388 w 1073"/>
              <a:gd name="T99" fmla="*/ 44 h 952"/>
              <a:gd name="T100" fmla="*/ 334 w 1073"/>
              <a:gd name="T101" fmla="*/ 165 h 952"/>
              <a:gd name="T102" fmla="*/ 221 w 1073"/>
              <a:gd name="T103" fmla="*/ 83 h 952"/>
              <a:gd name="T104" fmla="*/ 219 w 1073"/>
              <a:gd name="T105" fmla="*/ 92 h 952"/>
              <a:gd name="T106" fmla="*/ 510 w 1073"/>
              <a:gd name="T107" fmla="*/ 313 h 952"/>
              <a:gd name="T108" fmla="*/ 485 w 1073"/>
              <a:gd name="T109" fmla="*/ 191 h 952"/>
              <a:gd name="T110" fmla="*/ 416 w 1073"/>
              <a:gd name="T111" fmla="*/ 418 h 952"/>
              <a:gd name="T112" fmla="*/ 379 w 1073"/>
              <a:gd name="T113" fmla="*/ 325 h 952"/>
              <a:gd name="T114" fmla="*/ 432 w 1073"/>
              <a:gd name="T115" fmla="*/ 418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952">
                <a:moveTo>
                  <a:pt x="276" y="177"/>
                </a:moveTo>
                <a:lnTo>
                  <a:pt x="276" y="177"/>
                </a:lnTo>
                <a:lnTo>
                  <a:pt x="270" y="176"/>
                </a:lnTo>
                <a:lnTo>
                  <a:pt x="255" y="174"/>
                </a:lnTo>
                <a:lnTo>
                  <a:pt x="246" y="174"/>
                </a:lnTo>
                <a:lnTo>
                  <a:pt x="238" y="174"/>
                </a:lnTo>
                <a:lnTo>
                  <a:pt x="231" y="175"/>
                </a:lnTo>
                <a:lnTo>
                  <a:pt x="223" y="177"/>
                </a:lnTo>
                <a:lnTo>
                  <a:pt x="223" y="177"/>
                </a:lnTo>
                <a:lnTo>
                  <a:pt x="219" y="181"/>
                </a:lnTo>
                <a:lnTo>
                  <a:pt x="214" y="185"/>
                </a:lnTo>
                <a:lnTo>
                  <a:pt x="211" y="190"/>
                </a:lnTo>
                <a:lnTo>
                  <a:pt x="210" y="196"/>
                </a:lnTo>
                <a:lnTo>
                  <a:pt x="209" y="202"/>
                </a:lnTo>
                <a:lnTo>
                  <a:pt x="209" y="208"/>
                </a:lnTo>
                <a:lnTo>
                  <a:pt x="210" y="222"/>
                </a:lnTo>
                <a:lnTo>
                  <a:pt x="210" y="222"/>
                </a:lnTo>
                <a:lnTo>
                  <a:pt x="211" y="228"/>
                </a:lnTo>
                <a:lnTo>
                  <a:pt x="214" y="234"/>
                </a:lnTo>
                <a:lnTo>
                  <a:pt x="217" y="238"/>
                </a:lnTo>
                <a:lnTo>
                  <a:pt x="221" y="242"/>
                </a:lnTo>
                <a:lnTo>
                  <a:pt x="231" y="248"/>
                </a:lnTo>
                <a:lnTo>
                  <a:pt x="236" y="253"/>
                </a:lnTo>
                <a:lnTo>
                  <a:pt x="240" y="257"/>
                </a:lnTo>
                <a:lnTo>
                  <a:pt x="240" y="257"/>
                </a:lnTo>
                <a:lnTo>
                  <a:pt x="255" y="273"/>
                </a:lnTo>
                <a:lnTo>
                  <a:pt x="267" y="289"/>
                </a:lnTo>
                <a:lnTo>
                  <a:pt x="267" y="289"/>
                </a:lnTo>
                <a:lnTo>
                  <a:pt x="274" y="298"/>
                </a:lnTo>
                <a:lnTo>
                  <a:pt x="280" y="304"/>
                </a:lnTo>
                <a:lnTo>
                  <a:pt x="290" y="311"/>
                </a:lnTo>
                <a:lnTo>
                  <a:pt x="290" y="311"/>
                </a:lnTo>
                <a:lnTo>
                  <a:pt x="295" y="314"/>
                </a:lnTo>
                <a:lnTo>
                  <a:pt x="296" y="317"/>
                </a:lnTo>
                <a:lnTo>
                  <a:pt x="290" y="397"/>
                </a:lnTo>
                <a:lnTo>
                  <a:pt x="216" y="387"/>
                </a:lnTo>
                <a:lnTo>
                  <a:pt x="216" y="387"/>
                </a:lnTo>
                <a:lnTo>
                  <a:pt x="198" y="391"/>
                </a:lnTo>
                <a:lnTo>
                  <a:pt x="183" y="395"/>
                </a:lnTo>
                <a:lnTo>
                  <a:pt x="179" y="396"/>
                </a:lnTo>
                <a:lnTo>
                  <a:pt x="176" y="397"/>
                </a:lnTo>
                <a:lnTo>
                  <a:pt x="176" y="397"/>
                </a:lnTo>
                <a:lnTo>
                  <a:pt x="165" y="413"/>
                </a:lnTo>
                <a:lnTo>
                  <a:pt x="147" y="443"/>
                </a:lnTo>
                <a:lnTo>
                  <a:pt x="117" y="497"/>
                </a:lnTo>
                <a:lnTo>
                  <a:pt x="117" y="497"/>
                </a:lnTo>
                <a:lnTo>
                  <a:pt x="89" y="537"/>
                </a:lnTo>
                <a:lnTo>
                  <a:pt x="72" y="560"/>
                </a:lnTo>
                <a:lnTo>
                  <a:pt x="61" y="573"/>
                </a:lnTo>
                <a:lnTo>
                  <a:pt x="61" y="573"/>
                </a:lnTo>
                <a:lnTo>
                  <a:pt x="58" y="575"/>
                </a:lnTo>
                <a:lnTo>
                  <a:pt x="55" y="577"/>
                </a:lnTo>
                <a:lnTo>
                  <a:pt x="49" y="577"/>
                </a:lnTo>
                <a:lnTo>
                  <a:pt x="43" y="575"/>
                </a:lnTo>
                <a:lnTo>
                  <a:pt x="39" y="573"/>
                </a:lnTo>
                <a:lnTo>
                  <a:pt x="39" y="573"/>
                </a:lnTo>
                <a:lnTo>
                  <a:pt x="28" y="567"/>
                </a:lnTo>
                <a:lnTo>
                  <a:pt x="21" y="563"/>
                </a:lnTo>
                <a:lnTo>
                  <a:pt x="15" y="562"/>
                </a:lnTo>
                <a:lnTo>
                  <a:pt x="15" y="562"/>
                </a:lnTo>
                <a:lnTo>
                  <a:pt x="10" y="562"/>
                </a:lnTo>
                <a:lnTo>
                  <a:pt x="5" y="564"/>
                </a:lnTo>
                <a:lnTo>
                  <a:pt x="0" y="568"/>
                </a:lnTo>
                <a:lnTo>
                  <a:pt x="0" y="568"/>
                </a:lnTo>
                <a:lnTo>
                  <a:pt x="16" y="574"/>
                </a:lnTo>
                <a:lnTo>
                  <a:pt x="29" y="579"/>
                </a:lnTo>
                <a:lnTo>
                  <a:pt x="38" y="583"/>
                </a:lnTo>
                <a:lnTo>
                  <a:pt x="38" y="583"/>
                </a:lnTo>
                <a:lnTo>
                  <a:pt x="41" y="584"/>
                </a:lnTo>
                <a:lnTo>
                  <a:pt x="46" y="584"/>
                </a:lnTo>
                <a:lnTo>
                  <a:pt x="57" y="583"/>
                </a:lnTo>
                <a:lnTo>
                  <a:pt x="68" y="580"/>
                </a:lnTo>
                <a:lnTo>
                  <a:pt x="75" y="578"/>
                </a:lnTo>
                <a:lnTo>
                  <a:pt x="75" y="578"/>
                </a:lnTo>
                <a:lnTo>
                  <a:pt x="80" y="574"/>
                </a:lnTo>
                <a:lnTo>
                  <a:pt x="85" y="569"/>
                </a:lnTo>
                <a:lnTo>
                  <a:pt x="91" y="561"/>
                </a:lnTo>
                <a:lnTo>
                  <a:pt x="98" y="547"/>
                </a:lnTo>
                <a:lnTo>
                  <a:pt x="98" y="547"/>
                </a:lnTo>
                <a:lnTo>
                  <a:pt x="145" y="471"/>
                </a:lnTo>
                <a:lnTo>
                  <a:pt x="181" y="410"/>
                </a:lnTo>
                <a:lnTo>
                  <a:pt x="296" y="421"/>
                </a:lnTo>
                <a:lnTo>
                  <a:pt x="296" y="421"/>
                </a:lnTo>
                <a:lnTo>
                  <a:pt x="291" y="441"/>
                </a:lnTo>
                <a:lnTo>
                  <a:pt x="291" y="441"/>
                </a:lnTo>
                <a:lnTo>
                  <a:pt x="287" y="453"/>
                </a:lnTo>
                <a:lnTo>
                  <a:pt x="279" y="469"/>
                </a:lnTo>
                <a:lnTo>
                  <a:pt x="270" y="488"/>
                </a:lnTo>
                <a:lnTo>
                  <a:pt x="270" y="488"/>
                </a:lnTo>
                <a:lnTo>
                  <a:pt x="265" y="487"/>
                </a:lnTo>
                <a:lnTo>
                  <a:pt x="259" y="488"/>
                </a:lnTo>
                <a:lnTo>
                  <a:pt x="253" y="490"/>
                </a:lnTo>
                <a:lnTo>
                  <a:pt x="253" y="490"/>
                </a:lnTo>
                <a:lnTo>
                  <a:pt x="248" y="494"/>
                </a:lnTo>
                <a:lnTo>
                  <a:pt x="240" y="503"/>
                </a:lnTo>
                <a:lnTo>
                  <a:pt x="221" y="527"/>
                </a:lnTo>
                <a:lnTo>
                  <a:pt x="209" y="541"/>
                </a:lnTo>
                <a:lnTo>
                  <a:pt x="194" y="556"/>
                </a:lnTo>
                <a:lnTo>
                  <a:pt x="180" y="569"/>
                </a:lnTo>
                <a:lnTo>
                  <a:pt x="165" y="580"/>
                </a:lnTo>
                <a:lnTo>
                  <a:pt x="165" y="580"/>
                </a:lnTo>
                <a:lnTo>
                  <a:pt x="152" y="590"/>
                </a:lnTo>
                <a:lnTo>
                  <a:pt x="140" y="601"/>
                </a:lnTo>
                <a:lnTo>
                  <a:pt x="129" y="612"/>
                </a:lnTo>
                <a:lnTo>
                  <a:pt x="120" y="622"/>
                </a:lnTo>
                <a:lnTo>
                  <a:pt x="113" y="631"/>
                </a:lnTo>
                <a:lnTo>
                  <a:pt x="108" y="640"/>
                </a:lnTo>
                <a:lnTo>
                  <a:pt x="102" y="653"/>
                </a:lnTo>
                <a:lnTo>
                  <a:pt x="102" y="653"/>
                </a:lnTo>
                <a:lnTo>
                  <a:pt x="98" y="660"/>
                </a:lnTo>
                <a:lnTo>
                  <a:pt x="98" y="666"/>
                </a:lnTo>
                <a:lnTo>
                  <a:pt x="100" y="674"/>
                </a:lnTo>
                <a:lnTo>
                  <a:pt x="102" y="682"/>
                </a:lnTo>
                <a:lnTo>
                  <a:pt x="102" y="682"/>
                </a:lnTo>
                <a:lnTo>
                  <a:pt x="106" y="693"/>
                </a:lnTo>
                <a:lnTo>
                  <a:pt x="109" y="699"/>
                </a:lnTo>
                <a:lnTo>
                  <a:pt x="113" y="704"/>
                </a:lnTo>
                <a:lnTo>
                  <a:pt x="118" y="709"/>
                </a:lnTo>
                <a:lnTo>
                  <a:pt x="123" y="714"/>
                </a:lnTo>
                <a:lnTo>
                  <a:pt x="129" y="717"/>
                </a:lnTo>
                <a:lnTo>
                  <a:pt x="136" y="720"/>
                </a:lnTo>
                <a:lnTo>
                  <a:pt x="136" y="720"/>
                </a:lnTo>
                <a:lnTo>
                  <a:pt x="143" y="720"/>
                </a:lnTo>
                <a:lnTo>
                  <a:pt x="149" y="720"/>
                </a:lnTo>
                <a:lnTo>
                  <a:pt x="155" y="719"/>
                </a:lnTo>
                <a:lnTo>
                  <a:pt x="160" y="715"/>
                </a:lnTo>
                <a:lnTo>
                  <a:pt x="170" y="709"/>
                </a:lnTo>
                <a:lnTo>
                  <a:pt x="179" y="702"/>
                </a:lnTo>
                <a:lnTo>
                  <a:pt x="179" y="702"/>
                </a:lnTo>
                <a:lnTo>
                  <a:pt x="185" y="697"/>
                </a:lnTo>
                <a:lnTo>
                  <a:pt x="186" y="693"/>
                </a:lnTo>
                <a:lnTo>
                  <a:pt x="186" y="691"/>
                </a:lnTo>
                <a:lnTo>
                  <a:pt x="186" y="687"/>
                </a:lnTo>
                <a:lnTo>
                  <a:pt x="186" y="687"/>
                </a:lnTo>
                <a:lnTo>
                  <a:pt x="185" y="687"/>
                </a:lnTo>
                <a:lnTo>
                  <a:pt x="182" y="687"/>
                </a:lnTo>
                <a:lnTo>
                  <a:pt x="176" y="688"/>
                </a:lnTo>
                <a:lnTo>
                  <a:pt x="165" y="692"/>
                </a:lnTo>
                <a:lnTo>
                  <a:pt x="165" y="692"/>
                </a:lnTo>
                <a:lnTo>
                  <a:pt x="155" y="689"/>
                </a:lnTo>
                <a:lnTo>
                  <a:pt x="141" y="685"/>
                </a:lnTo>
                <a:lnTo>
                  <a:pt x="141" y="685"/>
                </a:lnTo>
                <a:lnTo>
                  <a:pt x="136" y="681"/>
                </a:lnTo>
                <a:lnTo>
                  <a:pt x="132" y="676"/>
                </a:lnTo>
                <a:lnTo>
                  <a:pt x="129" y="671"/>
                </a:lnTo>
                <a:lnTo>
                  <a:pt x="128" y="669"/>
                </a:lnTo>
                <a:lnTo>
                  <a:pt x="128" y="669"/>
                </a:lnTo>
                <a:lnTo>
                  <a:pt x="134" y="665"/>
                </a:lnTo>
                <a:lnTo>
                  <a:pt x="148" y="658"/>
                </a:lnTo>
                <a:lnTo>
                  <a:pt x="170" y="648"/>
                </a:lnTo>
                <a:lnTo>
                  <a:pt x="170" y="648"/>
                </a:lnTo>
                <a:lnTo>
                  <a:pt x="185" y="641"/>
                </a:lnTo>
                <a:lnTo>
                  <a:pt x="206" y="628"/>
                </a:lnTo>
                <a:lnTo>
                  <a:pt x="206" y="628"/>
                </a:lnTo>
                <a:lnTo>
                  <a:pt x="211" y="624"/>
                </a:lnTo>
                <a:lnTo>
                  <a:pt x="214" y="619"/>
                </a:lnTo>
                <a:lnTo>
                  <a:pt x="216" y="612"/>
                </a:lnTo>
                <a:lnTo>
                  <a:pt x="222" y="600"/>
                </a:lnTo>
                <a:lnTo>
                  <a:pt x="222" y="600"/>
                </a:lnTo>
                <a:lnTo>
                  <a:pt x="261" y="526"/>
                </a:lnTo>
                <a:lnTo>
                  <a:pt x="261" y="526"/>
                </a:lnTo>
                <a:lnTo>
                  <a:pt x="263" y="521"/>
                </a:lnTo>
                <a:lnTo>
                  <a:pt x="267" y="517"/>
                </a:lnTo>
                <a:lnTo>
                  <a:pt x="274" y="511"/>
                </a:lnTo>
                <a:lnTo>
                  <a:pt x="283" y="506"/>
                </a:lnTo>
                <a:lnTo>
                  <a:pt x="283" y="506"/>
                </a:lnTo>
                <a:lnTo>
                  <a:pt x="290" y="504"/>
                </a:lnTo>
                <a:lnTo>
                  <a:pt x="299" y="499"/>
                </a:lnTo>
                <a:lnTo>
                  <a:pt x="311" y="490"/>
                </a:lnTo>
                <a:lnTo>
                  <a:pt x="311" y="490"/>
                </a:lnTo>
                <a:lnTo>
                  <a:pt x="313" y="487"/>
                </a:lnTo>
                <a:lnTo>
                  <a:pt x="316" y="483"/>
                </a:lnTo>
                <a:lnTo>
                  <a:pt x="320" y="471"/>
                </a:lnTo>
                <a:lnTo>
                  <a:pt x="324" y="458"/>
                </a:lnTo>
                <a:lnTo>
                  <a:pt x="327" y="442"/>
                </a:lnTo>
                <a:lnTo>
                  <a:pt x="329" y="415"/>
                </a:lnTo>
                <a:lnTo>
                  <a:pt x="329" y="403"/>
                </a:lnTo>
                <a:lnTo>
                  <a:pt x="329" y="403"/>
                </a:lnTo>
                <a:lnTo>
                  <a:pt x="330" y="483"/>
                </a:lnTo>
                <a:lnTo>
                  <a:pt x="330" y="483"/>
                </a:lnTo>
                <a:lnTo>
                  <a:pt x="333" y="497"/>
                </a:lnTo>
                <a:lnTo>
                  <a:pt x="333" y="497"/>
                </a:lnTo>
                <a:lnTo>
                  <a:pt x="313" y="539"/>
                </a:lnTo>
                <a:lnTo>
                  <a:pt x="296" y="575"/>
                </a:lnTo>
                <a:lnTo>
                  <a:pt x="278" y="609"/>
                </a:lnTo>
                <a:lnTo>
                  <a:pt x="278" y="609"/>
                </a:lnTo>
                <a:lnTo>
                  <a:pt x="240" y="679"/>
                </a:lnTo>
                <a:lnTo>
                  <a:pt x="225" y="708"/>
                </a:lnTo>
                <a:lnTo>
                  <a:pt x="217" y="722"/>
                </a:lnTo>
                <a:lnTo>
                  <a:pt x="217" y="722"/>
                </a:lnTo>
                <a:lnTo>
                  <a:pt x="217" y="730"/>
                </a:lnTo>
                <a:lnTo>
                  <a:pt x="221" y="742"/>
                </a:lnTo>
                <a:lnTo>
                  <a:pt x="221" y="742"/>
                </a:lnTo>
                <a:lnTo>
                  <a:pt x="223" y="753"/>
                </a:lnTo>
                <a:lnTo>
                  <a:pt x="229" y="768"/>
                </a:lnTo>
                <a:lnTo>
                  <a:pt x="237" y="785"/>
                </a:lnTo>
                <a:lnTo>
                  <a:pt x="242" y="794"/>
                </a:lnTo>
                <a:lnTo>
                  <a:pt x="248" y="802"/>
                </a:lnTo>
                <a:lnTo>
                  <a:pt x="248" y="802"/>
                </a:lnTo>
                <a:lnTo>
                  <a:pt x="259" y="817"/>
                </a:lnTo>
                <a:lnTo>
                  <a:pt x="268" y="831"/>
                </a:lnTo>
                <a:lnTo>
                  <a:pt x="277" y="847"/>
                </a:lnTo>
                <a:lnTo>
                  <a:pt x="287" y="868"/>
                </a:lnTo>
                <a:lnTo>
                  <a:pt x="287" y="868"/>
                </a:lnTo>
                <a:lnTo>
                  <a:pt x="303" y="905"/>
                </a:lnTo>
                <a:lnTo>
                  <a:pt x="310" y="920"/>
                </a:lnTo>
                <a:lnTo>
                  <a:pt x="312" y="931"/>
                </a:lnTo>
                <a:lnTo>
                  <a:pt x="312" y="931"/>
                </a:lnTo>
                <a:lnTo>
                  <a:pt x="313" y="939"/>
                </a:lnTo>
                <a:lnTo>
                  <a:pt x="316" y="946"/>
                </a:lnTo>
                <a:lnTo>
                  <a:pt x="319" y="948"/>
                </a:lnTo>
                <a:lnTo>
                  <a:pt x="322" y="949"/>
                </a:lnTo>
                <a:lnTo>
                  <a:pt x="322" y="949"/>
                </a:lnTo>
                <a:lnTo>
                  <a:pt x="323" y="947"/>
                </a:lnTo>
                <a:lnTo>
                  <a:pt x="322" y="943"/>
                </a:lnTo>
                <a:lnTo>
                  <a:pt x="318" y="932"/>
                </a:lnTo>
                <a:lnTo>
                  <a:pt x="313" y="919"/>
                </a:lnTo>
                <a:lnTo>
                  <a:pt x="311" y="909"/>
                </a:lnTo>
                <a:lnTo>
                  <a:pt x="311" y="909"/>
                </a:lnTo>
                <a:lnTo>
                  <a:pt x="310" y="903"/>
                </a:lnTo>
                <a:lnTo>
                  <a:pt x="307" y="897"/>
                </a:lnTo>
                <a:lnTo>
                  <a:pt x="306" y="891"/>
                </a:lnTo>
                <a:lnTo>
                  <a:pt x="305" y="884"/>
                </a:lnTo>
                <a:lnTo>
                  <a:pt x="305" y="884"/>
                </a:lnTo>
                <a:lnTo>
                  <a:pt x="303" y="875"/>
                </a:lnTo>
                <a:lnTo>
                  <a:pt x="301" y="868"/>
                </a:lnTo>
                <a:lnTo>
                  <a:pt x="299" y="861"/>
                </a:lnTo>
                <a:lnTo>
                  <a:pt x="296" y="853"/>
                </a:lnTo>
                <a:lnTo>
                  <a:pt x="296" y="853"/>
                </a:lnTo>
                <a:lnTo>
                  <a:pt x="290" y="839"/>
                </a:lnTo>
                <a:lnTo>
                  <a:pt x="280" y="817"/>
                </a:lnTo>
                <a:lnTo>
                  <a:pt x="270" y="795"/>
                </a:lnTo>
                <a:lnTo>
                  <a:pt x="261" y="780"/>
                </a:lnTo>
                <a:lnTo>
                  <a:pt x="261" y="780"/>
                </a:lnTo>
                <a:lnTo>
                  <a:pt x="245" y="760"/>
                </a:lnTo>
                <a:lnTo>
                  <a:pt x="238" y="749"/>
                </a:lnTo>
                <a:lnTo>
                  <a:pt x="234" y="743"/>
                </a:lnTo>
                <a:lnTo>
                  <a:pt x="234" y="743"/>
                </a:lnTo>
                <a:lnTo>
                  <a:pt x="238" y="739"/>
                </a:lnTo>
                <a:lnTo>
                  <a:pt x="245" y="732"/>
                </a:lnTo>
                <a:lnTo>
                  <a:pt x="270" y="709"/>
                </a:lnTo>
                <a:lnTo>
                  <a:pt x="284" y="696"/>
                </a:lnTo>
                <a:lnTo>
                  <a:pt x="300" y="679"/>
                </a:lnTo>
                <a:lnTo>
                  <a:pt x="313" y="662"/>
                </a:lnTo>
                <a:lnTo>
                  <a:pt x="325" y="645"/>
                </a:lnTo>
                <a:lnTo>
                  <a:pt x="325" y="645"/>
                </a:lnTo>
                <a:lnTo>
                  <a:pt x="334" y="625"/>
                </a:lnTo>
                <a:lnTo>
                  <a:pt x="341" y="603"/>
                </a:lnTo>
                <a:lnTo>
                  <a:pt x="348" y="581"/>
                </a:lnTo>
                <a:lnTo>
                  <a:pt x="353" y="560"/>
                </a:lnTo>
                <a:lnTo>
                  <a:pt x="359" y="524"/>
                </a:lnTo>
                <a:lnTo>
                  <a:pt x="361" y="511"/>
                </a:lnTo>
                <a:lnTo>
                  <a:pt x="367" y="432"/>
                </a:lnTo>
                <a:lnTo>
                  <a:pt x="367" y="432"/>
                </a:lnTo>
                <a:lnTo>
                  <a:pt x="384" y="437"/>
                </a:lnTo>
                <a:lnTo>
                  <a:pt x="396" y="439"/>
                </a:lnTo>
                <a:lnTo>
                  <a:pt x="404" y="441"/>
                </a:lnTo>
                <a:lnTo>
                  <a:pt x="404" y="441"/>
                </a:lnTo>
                <a:lnTo>
                  <a:pt x="430" y="439"/>
                </a:lnTo>
                <a:lnTo>
                  <a:pt x="444" y="437"/>
                </a:lnTo>
                <a:lnTo>
                  <a:pt x="450" y="435"/>
                </a:lnTo>
                <a:lnTo>
                  <a:pt x="454" y="432"/>
                </a:lnTo>
                <a:lnTo>
                  <a:pt x="454" y="432"/>
                </a:lnTo>
                <a:lnTo>
                  <a:pt x="459" y="426"/>
                </a:lnTo>
                <a:lnTo>
                  <a:pt x="462" y="418"/>
                </a:lnTo>
                <a:lnTo>
                  <a:pt x="465" y="409"/>
                </a:lnTo>
                <a:lnTo>
                  <a:pt x="465" y="409"/>
                </a:lnTo>
                <a:lnTo>
                  <a:pt x="469" y="418"/>
                </a:lnTo>
                <a:lnTo>
                  <a:pt x="476" y="433"/>
                </a:lnTo>
                <a:lnTo>
                  <a:pt x="476" y="433"/>
                </a:lnTo>
                <a:lnTo>
                  <a:pt x="484" y="450"/>
                </a:lnTo>
                <a:lnTo>
                  <a:pt x="490" y="459"/>
                </a:lnTo>
                <a:lnTo>
                  <a:pt x="490" y="459"/>
                </a:lnTo>
                <a:lnTo>
                  <a:pt x="513" y="509"/>
                </a:lnTo>
                <a:lnTo>
                  <a:pt x="533" y="547"/>
                </a:lnTo>
                <a:lnTo>
                  <a:pt x="547" y="578"/>
                </a:lnTo>
                <a:lnTo>
                  <a:pt x="547" y="578"/>
                </a:lnTo>
                <a:lnTo>
                  <a:pt x="586" y="645"/>
                </a:lnTo>
                <a:lnTo>
                  <a:pt x="586" y="645"/>
                </a:lnTo>
                <a:lnTo>
                  <a:pt x="602" y="757"/>
                </a:lnTo>
                <a:lnTo>
                  <a:pt x="613" y="839"/>
                </a:lnTo>
                <a:lnTo>
                  <a:pt x="618" y="880"/>
                </a:lnTo>
                <a:lnTo>
                  <a:pt x="618" y="880"/>
                </a:lnTo>
                <a:lnTo>
                  <a:pt x="618" y="885"/>
                </a:lnTo>
                <a:lnTo>
                  <a:pt x="619" y="888"/>
                </a:lnTo>
                <a:lnTo>
                  <a:pt x="623" y="895"/>
                </a:lnTo>
                <a:lnTo>
                  <a:pt x="627" y="899"/>
                </a:lnTo>
                <a:lnTo>
                  <a:pt x="632" y="902"/>
                </a:lnTo>
                <a:lnTo>
                  <a:pt x="632" y="902"/>
                </a:lnTo>
                <a:lnTo>
                  <a:pt x="636" y="905"/>
                </a:lnTo>
                <a:lnTo>
                  <a:pt x="638" y="912"/>
                </a:lnTo>
                <a:lnTo>
                  <a:pt x="641" y="920"/>
                </a:lnTo>
                <a:lnTo>
                  <a:pt x="641" y="931"/>
                </a:lnTo>
                <a:lnTo>
                  <a:pt x="641" y="931"/>
                </a:lnTo>
                <a:lnTo>
                  <a:pt x="640" y="948"/>
                </a:lnTo>
                <a:lnTo>
                  <a:pt x="640" y="952"/>
                </a:lnTo>
                <a:lnTo>
                  <a:pt x="640" y="952"/>
                </a:lnTo>
                <a:lnTo>
                  <a:pt x="643" y="948"/>
                </a:lnTo>
                <a:lnTo>
                  <a:pt x="647" y="944"/>
                </a:lnTo>
                <a:lnTo>
                  <a:pt x="651" y="939"/>
                </a:lnTo>
                <a:lnTo>
                  <a:pt x="651" y="939"/>
                </a:lnTo>
                <a:lnTo>
                  <a:pt x="652" y="937"/>
                </a:lnTo>
                <a:lnTo>
                  <a:pt x="652" y="932"/>
                </a:lnTo>
                <a:lnTo>
                  <a:pt x="649" y="921"/>
                </a:lnTo>
                <a:lnTo>
                  <a:pt x="646" y="910"/>
                </a:lnTo>
                <a:lnTo>
                  <a:pt x="642" y="902"/>
                </a:lnTo>
                <a:lnTo>
                  <a:pt x="642" y="902"/>
                </a:lnTo>
                <a:lnTo>
                  <a:pt x="640" y="890"/>
                </a:lnTo>
                <a:lnTo>
                  <a:pt x="635" y="861"/>
                </a:lnTo>
                <a:lnTo>
                  <a:pt x="621" y="774"/>
                </a:lnTo>
                <a:lnTo>
                  <a:pt x="609" y="687"/>
                </a:lnTo>
                <a:lnTo>
                  <a:pt x="603" y="640"/>
                </a:lnTo>
                <a:lnTo>
                  <a:pt x="603" y="640"/>
                </a:lnTo>
                <a:lnTo>
                  <a:pt x="602" y="635"/>
                </a:lnTo>
                <a:lnTo>
                  <a:pt x="598" y="626"/>
                </a:lnTo>
                <a:lnTo>
                  <a:pt x="589" y="603"/>
                </a:lnTo>
                <a:lnTo>
                  <a:pt x="558" y="538"/>
                </a:lnTo>
                <a:lnTo>
                  <a:pt x="515" y="449"/>
                </a:lnTo>
                <a:lnTo>
                  <a:pt x="516" y="418"/>
                </a:lnTo>
                <a:lnTo>
                  <a:pt x="532" y="424"/>
                </a:lnTo>
                <a:lnTo>
                  <a:pt x="532" y="424"/>
                </a:lnTo>
                <a:lnTo>
                  <a:pt x="544" y="433"/>
                </a:lnTo>
                <a:lnTo>
                  <a:pt x="555" y="443"/>
                </a:lnTo>
                <a:lnTo>
                  <a:pt x="567" y="449"/>
                </a:lnTo>
                <a:lnTo>
                  <a:pt x="567" y="449"/>
                </a:lnTo>
                <a:lnTo>
                  <a:pt x="574" y="452"/>
                </a:lnTo>
                <a:lnTo>
                  <a:pt x="584" y="454"/>
                </a:lnTo>
                <a:lnTo>
                  <a:pt x="596" y="454"/>
                </a:lnTo>
                <a:lnTo>
                  <a:pt x="610" y="454"/>
                </a:lnTo>
                <a:lnTo>
                  <a:pt x="626" y="454"/>
                </a:lnTo>
                <a:lnTo>
                  <a:pt x="646" y="452"/>
                </a:lnTo>
                <a:lnTo>
                  <a:pt x="667" y="448"/>
                </a:lnTo>
                <a:lnTo>
                  <a:pt x="692" y="444"/>
                </a:lnTo>
                <a:lnTo>
                  <a:pt x="692" y="444"/>
                </a:lnTo>
                <a:lnTo>
                  <a:pt x="718" y="439"/>
                </a:lnTo>
                <a:lnTo>
                  <a:pt x="749" y="435"/>
                </a:lnTo>
                <a:lnTo>
                  <a:pt x="811" y="427"/>
                </a:lnTo>
                <a:lnTo>
                  <a:pt x="862" y="422"/>
                </a:lnTo>
                <a:lnTo>
                  <a:pt x="887" y="421"/>
                </a:lnTo>
                <a:lnTo>
                  <a:pt x="887" y="421"/>
                </a:lnTo>
                <a:lnTo>
                  <a:pt x="890" y="424"/>
                </a:lnTo>
                <a:lnTo>
                  <a:pt x="894" y="430"/>
                </a:lnTo>
                <a:lnTo>
                  <a:pt x="907" y="455"/>
                </a:lnTo>
                <a:lnTo>
                  <a:pt x="922" y="492"/>
                </a:lnTo>
                <a:lnTo>
                  <a:pt x="940" y="533"/>
                </a:lnTo>
                <a:lnTo>
                  <a:pt x="972" y="612"/>
                </a:lnTo>
                <a:lnTo>
                  <a:pt x="982" y="638"/>
                </a:lnTo>
                <a:lnTo>
                  <a:pt x="985" y="649"/>
                </a:lnTo>
                <a:lnTo>
                  <a:pt x="985" y="649"/>
                </a:lnTo>
                <a:lnTo>
                  <a:pt x="985" y="652"/>
                </a:lnTo>
                <a:lnTo>
                  <a:pt x="987" y="654"/>
                </a:lnTo>
                <a:lnTo>
                  <a:pt x="991" y="658"/>
                </a:lnTo>
                <a:lnTo>
                  <a:pt x="1000" y="662"/>
                </a:lnTo>
                <a:lnTo>
                  <a:pt x="1012" y="664"/>
                </a:lnTo>
                <a:lnTo>
                  <a:pt x="1012" y="664"/>
                </a:lnTo>
                <a:lnTo>
                  <a:pt x="1039" y="670"/>
                </a:lnTo>
                <a:lnTo>
                  <a:pt x="1059" y="676"/>
                </a:lnTo>
                <a:lnTo>
                  <a:pt x="1059" y="676"/>
                </a:lnTo>
                <a:lnTo>
                  <a:pt x="1067" y="679"/>
                </a:lnTo>
                <a:lnTo>
                  <a:pt x="1070" y="682"/>
                </a:lnTo>
                <a:lnTo>
                  <a:pt x="1073" y="685"/>
                </a:lnTo>
                <a:lnTo>
                  <a:pt x="1073" y="685"/>
                </a:lnTo>
                <a:lnTo>
                  <a:pt x="1073" y="682"/>
                </a:lnTo>
                <a:lnTo>
                  <a:pt x="1072" y="679"/>
                </a:lnTo>
                <a:lnTo>
                  <a:pt x="1068" y="674"/>
                </a:lnTo>
                <a:lnTo>
                  <a:pt x="1068" y="674"/>
                </a:lnTo>
                <a:lnTo>
                  <a:pt x="1064" y="670"/>
                </a:lnTo>
                <a:lnTo>
                  <a:pt x="1058" y="666"/>
                </a:lnTo>
                <a:lnTo>
                  <a:pt x="1040" y="660"/>
                </a:lnTo>
                <a:lnTo>
                  <a:pt x="1021" y="654"/>
                </a:lnTo>
                <a:lnTo>
                  <a:pt x="1013" y="651"/>
                </a:lnTo>
                <a:lnTo>
                  <a:pt x="1008" y="648"/>
                </a:lnTo>
                <a:lnTo>
                  <a:pt x="1008" y="648"/>
                </a:lnTo>
                <a:lnTo>
                  <a:pt x="1006" y="645"/>
                </a:lnTo>
                <a:lnTo>
                  <a:pt x="1002" y="637"/>
                </a:lnTo>
                <a:lnTo>
                  <a:pt x="989" y="611"/>
                </a:lnTo>
                <a:lnTo>
                  <a:pt x="955" y="534"/>
                </a:lnTo>
                <a:lnTo>
                  <a:pt x="922" y="456"/>
                </a:lnTo>
                <a:lnTo>
                  <a:pt x="911" y="429"/>
                </a:lnTo>
                <a:lnTo>
                  <a:pt x="908" y="415"/>
                </a:lnTo>
                <a:lnTo>
                  <a:pt x="908" y="415"/>
                </a:lnTo>
                <a:lnTo>
                  <a:pt x="907" y="408"/>
                </a:lnTo>
                <a:lnTo>
                  <a:pt x="904" y="404"/>
                </a:lnTo>
                <a:lnTo>
                  <a:pt x="896" y="401"/>
                </a:lnTo>
                <a:lnTo>
                  <a:pt x="896" y="401"/>
                </a:lnTo>
                <a:lnTo>
                  <a:pt x="892" y="399"/>
                </a:lnTo>
                <a:lnTo>
                  <a:pt x="883" y="401"/>
                </a:lnTo>
                <a:lnTo>
                  <a:pt x="853" y="403"/>
                </a:lnTo>
                <a:lnTo>
                  <a:pt x="766" y="413"/>
                </a:lnTo>
                <a:lnTo>
                  <a:pt x="632" y="429"/>
                </a:lnTo>
                <a:lnTo>
                  <a:pt x="632" y="429"/>
                </a:lnTo>
                <a:lnTo>
                  <a:pt x="618" y="427"/>
                </a:lnTo>
                <a:lnTo>
                  <a:pt x="597" y="426"/>
                </a:lnTo>
                <a:lnTo>
                  <a:pt x="579" y="422"/>
                </a:lnTo>
                <a:lnTo>
                  <a:pt x="569" y="421"/>
                </a:lnTo>
                <a:lnTo>
                  <a:pt x="569" y="421"/>
                </a:lnTo>
                <a:lnTo>
                  <a:pt x="568" y="418"/>
                </a:lnTo>
                <a:lnTo>
                  <a:pt x="568" y="413"/>
                </a:lnTo>
                <a:lnTo>
                  <a:pt x="567" y="408"/>
                </a:lnTo>
                <a:lnTo>
                  <a:pt x="567" y="408"/>
                </a:lnTo>
                <a:lnTo>
                  <a:pt x="578" y="398"/>
                </a:lnTo>
                <a:lnTo>
                  <a:pt x="602" y="374"/>
                </a:lnTo>
                <a:lnTo>
                  <a:pt x="617" y="359"/>
                </a:lnTo>
                <a:lnTo>
                  <a:pt x="630" y="344"/>
                </a:lnTo>
                <a:lnTo>
                  <a:pt x="642" y="329"/>
                </a:lnTo>
                <a:lnTo>
                  <a:pt x="651" y="314"/>
                </a:lnTo>
                <a:lnTo>
                  <a:pt x="651" y="314"/>
                </a:lnTo>
                <a:lnTo>
                  <a:pt x="663" y="293"/>
                </a:lnTo>
                <a:lnTo>
                  <a:pt x="667" y="283"/>
                </a:lnTo>
                <a:lnTo>
                  <a:pt x="671" y="273"/>
                </a:lnTo>
                <a:lnTo>
                  <a:pt x="674" y="264"/>
                </a:lnTo>
                <a:lnTo>
                  <a:pt x="676" y="253"/>
                </a:lnTo>
                <a:lnTo>
                  <a:pt x="677" y="240"/>
                </a:lnTo>
                <a:lnTo>
                  <a:pt x="677" y="226"/>
                </a:lnTo>
                <a:lnTo>
                  <a:pt x="677" y="226"/>
                </a:lnTo>
                <a:lnTo>
                  <a:pt x="676" y="213"/>
                </a:lnTo>
                <a:lnTo>
                  <a:pt x="674" y="200"/>
                </a:lnTo>
                <a:lnTo>
                  <a:pt x="671" y="191"/>
                </a:lnTo>
                <a:lnTo>
                  <a:pt x="666" y="181"/>
                </a:lnTo>
                <a:lnTo>
                  <a:pt x="657" y="164"/>
                </a:lnTo>
                <a:lnTo>
                  <a:pt x="647" y="146"/>
                </a:lnTo>
                <a:lnTo>
                  <a:pt x="647" y="146"/>
                </a:lnTo>
                <a:lnTo>
                  <a:pt x="637" y="126"/>
                </a:lnTo>
                <a:lnTo>
                  <a:pt x="629" y="108"/>
                </a:lnTo>
                <a:lnTo>
                  <a:pt x="624" y="100"/>
                </a:lnTo>
                <a:lnTo>
                  <a:pt x="619" y="92"/>
                </a:lnTo>
                <a:lnTo>
                  <a:pt x="613" y="85"/>
                </a:lnTo>
                <a:lnTo>
                  <a:pt x="606" y="79"/>
                </a:lnTo>
                <a:lnTo>
                  <a:pt x="606" y="79"/>
                </a:lnTo>
                <a:lnTo>
                  <a:pt x="602" y="77"/>
                </a:lnTo>
                <a:lnTo>
                  <a:pt x="598" y="75"/>
                </a:lnTo>
                <a:lnTo>
                  <a:pt x="595" y="74"/>
                </a:lnTo>
                <a:lnTo>
                  <a:pt x="591" y="75"/>
                </a:lnTo>
                <a:lnTo>
                  <a:pt x="584" y="79"/>
                </a:lnTo>
                <a:lnTo>
                  <a:pt x="578" y="86"/>
                </a:lnTo>
                <a:lnTo>
                  <a:pt x="570" y="94"/>
                </a:lnTo>
                <a:lnTo>
                  <a:pt x="564" y="102"/>
                </a:lnTo>
                <a:lnTo>
                  <a:pt x="553" y="119"/>
                </a:lnTo>
                <a:lnTo>
                  <a:pt x="553" y="119"/>
                </a:lnTo>
                <a:lnTo>
                  <a:pt x="551" y="124"/>
                </a:lnTo>
                <a:lnTo>
                  <a:pt x="549" y="129"/>
                </a:lnTo>
                <a:lnTo>
                  <a:pt x="545" y="145"/>
                </a:lnTo>
                <a:lnTo>
                  <a:pt x="543" y="163"/>
                </a:lnTo>
                <a:lnTo>
                  <a:pt x="540" y="181"/>
                </a:lnTo>
                <a:lnTo>
                  <a:pt x="539" y="215"/>
                </a:lnTo>
                <a:lnTo>
                  <a:pt x="538" y="230"/>
                </a:lnTo>
                <a:lnTo>
                  <a:pt x="470" y="156"/>
                </a:lnTo>
                <a:lnTo>
                  <a:pt x="470" y="156"/>
                </a:lnTo>
                <a:lnTo>
                  <a:pt x="467" y="154"/>
                </a:lnTo>
                <a:lnTo>
                  <a:pt x="461" y="152"/>
                </a:lnTo>
                <a:lnTo>
                  <a:pt x="453" y="151"/>
                </a:lnTo>
                <a:lnTo>
                  <a:pt x="448" y="151"/>
                </a:lnTo>
                <a:lnTo>
                  <a:pt x="443" y="151"/>
                </a:lnTo>
                <a:lnTo>
                  <a:pt x="443" y="151"/>
                </a:lnTo>
                <a:lnTo>
                  <a:pt x="443" y="152"/>
                </a:lnTo>
                <a:lnTo>
                  <a:pt x="442" y="153"/>
                </a:lnTo>
                <a:lnTo>
                  <a:pt x="442" y="160"/>
                </a:lnTo>
                <a:lnTo>
                  <a:pt x="447" y="181"/>
                </a:lnTo>
                <a:lnTo>
                  <a:pt x="454" y="211"/>
                </a:lnTo>
                <a:lnTo>
                  <a:pt x="465" y="244"/>
                </a:lnTo>
                <a:lnTo>
                  <a:pt x="485" y="307"/>
                </a:lnTo>
                <a:lnTo>
                  <a:pt x="495" y="335"/>
                </a:lnTo>
                <a:lnTo>
                  <a:pt x="495" y="335"/>
                </a:lnTo>
                <a:lnTo>
                  <a:pt x="485" y="329"/>
                </a:lnTo>
                <a:lnTo>
                  <a:pt x="476" y="322"/>
                </a:lnTo>
                <a:lnTo>
                  <a:pt x="464" y="313"/>
                </a:lnTo>
                <a:lnTo>
                  <a:pt x="464" y="313"/>
                </a:lnTo>
                <a:lnTo>
                  <a:pt x="381" y="245"/>
                </a:lnTo>
                <a:lnTo>
                  <a:pt x="381" y="245"/>
                </a:lnTo>
                <a:lnTo>
                  <a:pt x="382" y="243"/>
                </a:lnTo>
                <a:lnTo>
                  <a:pt x="387" y="236"/>
                </a:lnTo>
                <a:lnTo>
                  <a:pt x="387" y="236"/>
                </a:lnTo>
                <a:lnTo>
                  <a:pt x="391" y="227"/>
                </a:lnTo>
                <a:lnTo>
                  <a:pt x="394" y="216"/>
                </a:lnTo>
                <a:lnTo>
                  <a:pt x="394" y="211"/>
                </a:lnTo>
                <a:lnTo>
                  <a:pt x="394" y="205"/>
                </a:lnTo>
                <a:lnTo>
                  <a:pt x="392" y="199"/>
                </a:lnTo>
                <a:lnTo>
                  <a:pt x="390" y="194"/>
                </a:lnTo>
                <a:lnTo>
                  <a:pt x="390" y="194"/>
                </a:lnTo>
                <a:lnTo>
                  <a:pt x="385" y="191"/>
                </a:lnTo>
                <a:lnTo>
                  <a:pt x="379" y="187"/>
                </a:lnTo>
                <a:lnTo>
                  <a:pt x="370" y="183"/>
                </a:lnTo>
                <a:lnTo>
                  <a:pt x="362" y="181"/>
                </a:lnTo>
                <a:lnTo>
                  <a:pt x="347" y="179"/>
                </a:lnTo>
                <a:lnTo>
                  <a:pt x="341" y="177"/>
                </a:lnTo>
                <a:lnTo>
                  <a:pt x="341" y="177"/>
                </a:lnTo>
                <a:lnTo>
                  <a:pt x="348" y="139"/>
                </a:lnTo>
                <a:lnTo>
                  <a:pt x="354" y="107"/>
                </a:lnTo>
                <a:lnTo>
                  <a:pt x="358" y="94"/>
                </a:lnTo>
                <a:lnTo>
                  <a:pt x="363" y="84"/>
                </a:lnTo>
                <a:lnTo>
                  <a:pt x="363" y="84"/>
                </a:lnTo>
                <a:lnTo>
                  <a:pt x="369" y="75"/>
                </a:lnTo>
                <a:lnTo>
                  <a:pt x="380" y="63"/>
                </a:lnTo>
                <a:lnTo>
                  <a:pt x="410" y="35"/>
                </a:lnTo>
                <a:lnTo>
                  <a:pt x="437" y="11"/>
                </a:lnTo>
                <a:lnTo>
                  <a:pt x="449" y="0"/>
                </a:lnTo>
                <a:lnTo>
                  <a:pt x="449" y="0"/>
                </a:lnTo>
                <a:lnTo>
                  <a:pt x="436" y="9"/>
                </a:lnTo>
                <a:lnTo>
                  <a:pt x="405" y="32"/>
                </a:lnTo>
                <a:lnTo>
                  <a:pt x="388" y="44"/>
                </a:lnTo>
                <a:lnTo>
                  <a:pt x="373" y="58"/>
                </a:lnTo>
                <a:lnTo>
                  <a:pt x="359" y="71"/>
                </a:lnTo>
                <a:lnTo>
                  <a:pt x="354" y="77"/>
                </a:lnTo>
                <a:lnTo>
                  <a:pt x="351" y="82"/>
                </a:lnTo>
                <a:lnTo>
                  <a:pt x="351" y="82"/>
                </a:lnTo>
                <a:lnTo>
                  <a:pt x="346" y="92"/>
                </a:lnTo>
                <a:lnTo>
                  <a:pt x="342" y="107"/>
                </a:lnTo>
                <a:lnTo>
                  <a:pt x="339" y="123"/>
                </a:lnTo>
                <a:lnTo>
                  <a:pt x="337" y="139"/>
                </a:lnTo>
                <a:lnTo>
                  <a:pt x="334" y="165"/>
                </a:lnTo>
                <a:lnTo>
                  <a:pt x="334" y="177"/>
                </a:lnTo>
                <a:lnTo>
                  <a:pt x="334" y="177"/>
                </a:lnTo>
                <a:lnTo>
                  <a:pt x="284" y="174"/>
                </a:lnTo>
                <a:lnTo>
                  <a:pt x="284" y="174"/>
                </a:lnTo>
                <a:lnTo>
                  <a:pt x="277" y="163"/>
                </a:lnTo>
                <a:lnTo>
                  <a:pt x="262" y="137"/>
                </a:lnTo>
                <a:lnTo>
                  <a:pt x="253" y="122"/>
                </a:lnTo>
                <a:lnTo>
                  <a:pt x="242" y="107"/>
                </a:lnTo>
                <a:lnTo>
                  <a:pt x="231" y="94"/>
                </a:lnTo>
                <a:lnTo>
                  <a:pt x="221" y="83"/>
                </a:lnTo>
                <a:lnTo>
                  <a:pt x="221" y="83"/>
                </a:lnTo>
                <a:lnTo>
                  <a:pt x="194" y="62"/>
                </a:lnTo>
                <a:lnTo>
                  <a:pt x="160" y="38"/>
                </a:lnTo>
                <a:lnTo>
                  <a:pt x="115" y="6"/>
                </a:lnTo>
                <a:lnTo>
                  <a:pt x="115" y="6"/>
                </a:lnTo>
                <a:lnTo>
                  <a:pt x="143" y="27"/>
                </a:lnTo>
                <a:lnTo>
                  <a:pt x="170" y="48"/>
                </a:lnTo>
                <a:lnTo>
                  <a:pt x="202" y="75"/>
                </a:lnTo>
                <a:lnTo>
                  <a:pt x="202" y="75"/>
                </a:lnTo>
                <a:lnTo>
                  <a:pt x="219" y="92"/>
                </a:lnTo>
                <a:lnTo>
                  <a:pt x="234" y="111"/>
                </a:lnTo>
                <a:lnTo>
                  <a:pt x="246" y="128"/>
                </a:lnTo>
                <a:lnTo>
                  <a:pt x="257" y="143"/>
                </a:lnTo>
                <a:lnTo>
                  <a:pt x="271" y="168"/>
                </a:lnTo>
                <a:lnTo>
                  <a:pt x="276" y="177"/>
                </a:lnTo>
                <a:lnTo>
                  <a:pt x="276" y="177"/>
                </a:lnTo>
                <a:close/>
                <a:moveTo>
                  <a:pt x="519" y="334"/>
                </a:moveTo>
                <a:lnTo>
                  <a:pt x="519" y="334"/>
                </a:lnTo>
                <a:lnTo>
                  <a:pt x="515" y="324"/>
                </a:lnTo>
                <a:lnTo>
                  <a:pt x="510" y="313"/>
                </a:lnTo>
                <a:lnTo>
                  <a:pt x="506" y="302"/>
                </a:lnTo>
                <a:lnTo>
                  <a:pt x="506" y="302"/>
                </a:lnTo>
                <a:lnTo>
                  <a:pt x="500" y="279"/>
                </a:lnTo>
                <a:lnTo>
                  <a:pt x="493" y="244"/>
                </a:lnTo>
                <a:lnTo>
                  <a:pt x="482" y="198"/>
                </a:lnTo>
                <a:lnTo>
                  <a:pt x="482" y="198"/>
                </a:lnTo>
                <a:lnTo>
                  <a:pt x="481" y="196"/>
                </a:lnTo>
                <a:lnTo>
                  <a:pt x="481" y="193"/>
                </a:lnTo>
                <a:lnTo>
                  <a:pt x="483" y="191"/>
                </a:lnTo>
                <a:lnTo>
                  <a:pt x="485" y="191"/>
                </a:lnTo>
                <a:lnTo>
                  <a:pt x="485" y="191"/>
                </a:lnTo>
                <a:lnTo>
                  <a:pt x="489" y="193"/>
                </a:lnTo>
                <a:lnTo>
                  <a:pt x="495" y="200"/>
                </a:lnTo>
                <a:lnTo>
                  <a:pt x="513" y="220"/>
                </a:lnTo>
                <a:lnTo>
                  <a:pt x="536" y="250"/>
                </a:lnTo>
                <a:lnTo>
                  <a:pt x="527" y="330"/>
                </a:lnTo>
                <a:lnTo>
                  <a:pt x="519" y="334"/>
                </a:lnTo>
                <a:close/>
                <a:moveTo>
                  <a:pt x="432" y="418"/>
                </a:moveTo>
                <a:lnTo>
                  <a:pt x="432" y="418"/>
                </a:lnTo>
                <a:lnTo>
                  <a:pt x="416" y="418"/>
                </a:lnTo>
                <a:lnTo>
                  <a:pt x="394" y="418"/>
                </a:lnTo>
                <a:lnTo>
                  <a:pt x="394" y="418"/>
                </a:lnTo>
                <a:lnTo>
                  <a:pt x="370" y="415"/>
                </a:lnTo>
                <a:lnTo>
                  <a:pt x="370" y="415"/>
                </a:lnTo>
                <a:lnTo>
                  <a:pt x="370" y="399"/>
                </a:lnTo>
                <a:lnTo>
                  <a:pt x="371" y="367"/>
                </a:lnTo>
                <a:lnTo>
                  <a:pt x="373" y="350"/>
                </a:lnTo>
                <a:lnTo>
                  <a:pt x="375" y="336"/>
                </a:lnTo>
                <a:lnTo>
                  <a:pt x="378" y="328"/>
                </a:lnTo>
                <a:lnTo>
                  <a:pt x="379" y="325"/>
                </a:lnTo>
                <a:lnTo>
                  <a:pt x="380" y="327"/>
                </a:lnTo>
                <a:lnTo>
                  <a:pt x="380" y="327"/>
                </a:lnTo>
                <a:lnTo>
                  <a:pt x="386" y="334"/>
                </a:lnTo>
                <a:lnTo>
                  <a:pt x="391" y="344"/>
                </a:lnTo>
                <a:lnTo>
                  <a:pt x="396" y="351"/>
                </a:lnTo>
                <a:lnTo>
                  <a:pt x="401" y="357"/>
                </a:lnTo>
                <a:lnTo>
                  <a:pt x="401" y="357"/>
                </a:lnTo>
                <a:lnTo>
                  <a:pt x="408" y="369"/>
                </a:lnTo>
                <a:lnTo>
                  <a:pt x="418" y="390"/>
                </a:lnTo>
                <a:lnTo>
                  <a:pt x="432" y="418"/>
                </a:lnTo>
                <a:lnTo>
                  <a:pt x="432" y="4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8D56B041-6B42-4C4B-9F4F-846326337BEB}"/>
              </a:ext>
            </a:extLst>
          </p:cNvPr>
          <p:cNvSpPr>
            <a:spLocks noEditPoints="1"/>
          </p:cNvSpPr>
          <p:nvPr/>
        </p:nvSpPr>
        <p:spPr bwMode="auto">
          <a:xfrm>
            <a:off x="6601366" y="1048298"/>
            <a:ext cx="2663050" cy="2471541"/>
          </a:xfrm>
          <a:custGeom>
            <a:avLst/>
            <a:gdLst>
              <a:gd name="T0" fmla="*/ 1290 w 1474"/>
              <a:gd name="T1" fmla="*/ 1127 h 1368"/>
              <a:gd name="T2" fmla="*/ 1301 w 1474"/>
              <a:gd name="T3" fmla="*/ 1169 h 1368"/>
              <a:gd name="T4" fmla="*/ 1398 w 1474"/>
              <a:gd name="T5" fmla="*/ 1193 h 1368"/>
              <a:gd name="T6" fmla="*/ 1442 w 1474"/>
              <a:gd name="T7" fmla="*/ 1216 h 1368"/>
              <a:gd name="T8" fmla="*/ 1463 w 1474"/>
              <a:gd name="T9" fmla="*/ 1196 h 1368"/>
              <a:gd name="T10" fmla="*/ 1445 w 1474"/>
              <a:gd name="T11" fmla="*/ 1177 h 1368"/>
              <a:gd name="T12" fmla="*/ 1326 w 1474"/>
              <a:gd name="T13" fmla="*/ 1117 h 1368"/>
              <a:gd name="T14" fmla="*/ 1395 w 1474"/>
              <a:gd name="T15" fmla="*/ 1068 h 1368"/>
              <a:gd name="T16" fmla="*/ 1437 w 1474"/>
              <a:gd name="T17" fmla="*/ 994 h 1368"/>
              <a:gd name="T18" fmla="*/ 1463 w 1474"/>
              <a:gd name="T19" fmla="*/ 942 h 1368"/>
              <a:gd name="T20" fmla="*/ 1457 w 1474"/>
              <a:gd name="T21" fmla="*/ 908 h 1368"/>
              <a:gd name="T22" fmla="*/ 1225 w 1474"/>
              <a:gd name="T23" fmla="*/ 528 h 1368"/>
              <a:gd name="T24" fmla="*/ 1201 w 1474"/>
              <a:gd name="T25" fmla="*/ 435 h 1368"/>
              <a:gd name="T26" fmla="*/ 1135 w 1474"/>
              <a:gd name="T27" fmla="*/ 502 h 1368"/>
              <a:gd name="T28" fmla="*/ 991 w 1474"/>
              <a:gd name="T29" fmla="*/ 424 h 1368"/>
              <a:gd name="T30" fmla="*/ 957 w 1474"/>
              <a:gd name="T31" fmla="*/ 419 h 1368"/>
              <a:gd name="T32" fmla="*/ 785 w 1474"/>
              <a:gd name="T33" fmla="*/ 665 h 1368"/>
              <a:gd name="T34" fmla="*/ 494 w 1474"/>
              <a:gd name="T35" fmla="*/ 614 h 1368"/>
              <a:gd name="T36" fmla="*/ 280 w 1474"/>
              <a:gd name="T37" fmla="*/ 423 h 1368"/>
              <a:gd name="T38" fmla="*/ 206 w 1474"/>
              <a:gd name="T39" fmla="*/ 296 h 1368"/>
              <a:gd name="T40" fmla="*/ 177 w 1474"/>
              <a:gd name="T41" fmla="*/ 23 h 1368"/>
              <a:gd name="T42" fmla="*/ 164 w 1474"/>
              <a:gd name="T43" fmla="*/ 62 h 1368"/>
              <a:gd name="T44" fmla="*/ 199 w 1474"/>
              <a:gd name="T45" fmla="*/ 342 h 1368"/>
              <a:gd name="T46" fmla="*/ 141 w 1474"/>
              <a:gd name="T47" fmla="*/ 285 h 1368"/>
              <a:gd name="T48" fmla="*/ 164 w 1474"/>
              <a:gd name="T49" fmla="*/ 395 h 1368"/>
              <a:gd name="T50" fmla="*/ 55 w 1474"/>
              <a:gd name="T51" fmla="*/ 227 h 1368"/>
              <a:gd name="T52" fmla="*/ 3 w 1474"/>
              <a:gd name="T53" fmla="*/ 0 h 1368"/>
              <a:gd name="T54" fmla="*/ 44 w 1474"/>
              <a:gd name="T55" fmla="*/ 249 h 1368"/>
              <a:gd name="T56" fmla="*/ 168 w 1474"/>
              <a:gd name="T57" fmla="*/ 468 h 1368"/>
              <a:gd name="T58" fmla="*/ 313 w 1474"/>
              <a:gd name="T59" fmla="*/ 719 h 1368"/>
              <a:gd name="T60" fmla="*/ 348 w 1474"/>
              <a:gd name="T61" fmla="*/ 840 h 1368"/>
              <a:gd name="T62" fmla="*/ 287 w 1474"/>
              <a:gd name="T63" fmla="*/ 975 h 1368"/>
              <a:gd name="T64" fmla="*/ 185 w 1474"/>
              <a:gd name="T65" fmla="*/ 1008 h 1368"/>
              <a:gd name="T66" fmla="*/ 151 w 1474"/>
              <a:gd name="T67" fmla="*/ 1036 h 1368"/>
              <a:gd name="T68" fmla="*/ 188 w 1474"/>
              <a:gd name="T69" fmla="*/ 1041 h 1368"/>
              <a:gd name="T70" fmla="*/ 209 w 1474"/>
              <a:gd name="T71" fmla="*/ 1046 h 1368"/>
              <a:gd name="T72" fmla="*/ 334 w 1474"/>
              <a:gd name="T73" fmla="*/ 975 h 1368"/>
              <a:gd name="T74" fmla="*/ 368 w 1474"/>
              <a:gd name="T75" fmla="*/ 955 h 1368"/>
              <a:gd name="T76" fmla="*/ 387 w 1474"/>
              <a:gd name="T77" fmla="*/ 860 h 1368"/>
              <a:gd name="T78" fmla="*/ 466 w 1474"/>
              <a:gd name="T79" fmla="*/ 863 h 1368"/>
              <a:gd name="T80" fmla="*/ 597 w 1474"/>
              <a:gd name="T81" fmla="*/ 987 h 1368"/>
              <a:gd name="T82" fmla="*/ 665 w 1474"/>
              <a:gd name="T83" fmla="*/ 1115 h 1368"/>
              <a:gd name="T84" fmla="*/ 756 w 1474"/>
              <a:gd name="T85" fmla="*/ 1269 h 1368"/>
              <a:gd name="T86" fmla="*/ 766 w 1474"/>
              <a:gd name="T87" fmla="*/ 1295 h 1368"/>
              <a:gd name="T88" fmla="*/ 787 w 1474"/>
              <a:gd name="T89" fmla="*/ 1282 h 1368"/>
              <a:gd name="T90" fmla="*/ 779 w 1474"/>
              <a:gd name="T91" fmla="*/ 1216 h 1368"/>
              <a:gd name="T92" fmla="*/ 644 w 1474"/>
              <a:gd name="T93" fmla="*/ 1005 h 1368"/>
              <a:gd name="T94" fmla="*/ 868 w 1474"/>
              <a:gd name="T95" fmla="*/ 1096 h 1368"/>
              <a:gd name="T96" fmla="*/ 1062 w 1474"/>
              <a:gd name="T97" fmla="*/ 1267 h 1368"/>
              <a:gd name="T98" fmla="*/ 1167 w 1474"/>
              <a:gd name="T99" fmla="*/ 1319 h 1368"/>
              <a:gd name="T100" fmla="*/ 1183 w 1474"/>
              <a:gd name="T101" fmla="*/ 1366 h 1368"/>
              <a:gd name="T102" fmla="*/ 1212 w 1474"/>
              <a:gd name="T103" fmla="*/ 1327 h 1368"/>
              <a:gd name="T104" fmla="*/ 1243 w 1474"/>
              <a:gd name="T105" fmla="*/ 1310 h 1368"/>
              <a:gd name="T106" fmla="*/ 1164 w 1474"/>
              <a:gd name="T107" fmla="*/ 1290 h 1368"/>
              <a:gd name="T108" fmla="*/ 1068 w 1474"/>
              <a:gd name="T109" fmla="*/ 1188 h 1368"/>
              <a:gd name="T110" fmla="*/ 774 w 1474"/>
              <a:gd name="T111" fmla="*/ 743 h 1368"/>
              <a:gd name="T112" fmla="*/ 926 w 1474"/>
              <a:gd name="T113" fmla="*/ 580 h 1368"/>
              <a:gd name="T114" fmla="*/ 858 w 1474"/>
              <a:gd name="T115" fmla="*/ 787 h 1368"/>
              <a:gd name="T116" fmla="*/ 1162 w 1474"/>
              <a:gd name="T117" fmla="*/ 544 h 1368"/>
              <a:gd name="T118" fmla="*/ 1170 w 1474"/>
              <a:gd name="T119" fmla="*/ 827 h 1368"/>
              <a:gd name="T120" fmla="*/ 1042 w 1474"/>
              <a:gd name="T121" fmla="*/ 830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4" h="1368">
                <a:moveTo>
                  <a:pt x="1215" y="1130"/>
                </a:moveTo>
                <a:lnTo>
                  <a:pt x="1215" y="1130"/>
                </a:lnTo>
                <a:lnTo>
                  <a:pt x="1241" y="1132"/>
                </a:lnTo>
                <a:lnTo>
                  <a:pt x="1264" y="1130"/>
                </a:lnTo>
                <a:lnTo>
                  <a:pt x="1280" y="1130"/>
                </a:lnTo>
                <a:lnTo>
                  <a:pt x="1288" y="1128"/>
                </a:lnTo>
                <a:lnTo>
                  <a:pt x="1288" y="1128"/>
                </a:lnTo>
                <a:lnTo>
                  <a:pt x="1290" y="1127"/>
                </a:lnTo>
                <a:lnTo>
                  <a:pt x="1290" y="1125"/>
                </a:lnTo>
                <a:lnTo>
                  <a:pt x="1290" y="1125"/>
                </a:lnTo>
                <a:lnTo>
                  <a:pt x="1292" y="1127"/>
                </a:lnTo>
                <a:lnTo>
                  <a:pt x="1288" y="1128"/>
                </a:lnTo>
                <a:lnTo>
                  <a:pt x="1288" y="1128"/>
                </a:lnTo>
                <a:lnTo>
                  <a:pt x="1290" y="1138"/>
                </a:lnTo>
                <a:lnTo>
                  <a:pt x="1295" y="1154"/>
                </a:lnTo>
                <a:lnTo>
                  <a:pt x="1301" y="1169"/>
                </a:lnTo>
                <a:lnTo>
                  <a:pt x="1304" y="1175"/>
                </a:lnTo>
                <a:lnTo>
                  <a:pt x="1308" y="1180"/>
                </a:lnTo>
                <a:lnTo>
                  <a:pt x="1308" y="1180"/>
                </a:lnTo>
                <a:lnTo>
                  <a:pt x="1316" y="1182"/>
                </a:lnTo>
                <a:lnTo>
                  <a:pt x="1326" y="1185"/>
                </a:lnTo>
                <a:lnTo>
                  <a:pt x="1356" y="1187"/>
                </a:lnTo>
                <a:lnTo>
                  <a:pt x="1385" y="1191"/>
                </a:lnTo>
                <a:lnTo>
                  <a:pt x="1398" y="1193"/>
                </a:lnTo>
                <a:lnTo>
                  <a:pt x="1406" y="1198"/>
                </a:lnTo>
                <a:lnTo>
                  <a:pt x="1406" y="1198"/>
                </a:lnTo>
                <a:lnTo>
                  <a:pt x="1431" y="1214"/>
                </a:lnTo>
                <a:lnTo>
                  <a:pt x="1436" y="1217"/>
                </a:lnTo>
                <a:lnTo>
                  <a:pt x="1439" y="1219"/>
                </a:lnTo>
                <a:lnTo>
                  <a:pt x="1440" y="1217"/>
                </a:lnTo>
                <a:lnTo>
                  <a:pt x="1442" y="1216"/>
                </a:lnTo>
                <a:lnTo>
                  <a:pt x="1442" y="1216"/>
                </a:lnTo>
                <a:lnTo>
                  <a:pt x="1442" y="1211"/>
                </a:lnTo>
                <a:lnTo>
                  <a:pt x="1439" y="1206"/>
                </a:lnTo>
                <a:lnTo>
                  <a:pt x="1434" y="1195"/>
                </a:lnTo>
                <a:lnTo>
                  <a:pt x="1424" y="1183"/>
                </a:lnTo>
                <a:lnTo>
                  <a:pt x="1424" y="1183"/>
                </a:lnTo>
                <a:lnTo>
                  <a:pt x="1434" y="1187"/>
                </a:lnTo>
                <a:lnTo>
                  <a:pt x="1453" y="1195"/>
                </a:lnTo>
                <a:lnTo>
                  <a:pt x="1463" y="1196"/>
                </a:lnTo>
                <a:lnTo>
                  <a:pt x="1470" y="1198"/>
                </a:lnTo>
                <a:lnTo>
                  <a:pt x="1474" y="1196"/>
                </a:lnTo>
                <a:lnTo>
                  <a:pt x="1474" y="1195"/>
                </a:lnTo>
                <a:lnTo>
                  <a:pt x="1473" y="1193"/>
                </a:lnTo>
                <a:lnTo>
                  <a:pt x="1473" y="1193"/>
                </a:lnTo>
                <a:lnTo>
                  <a:pt x="1468" y="1187"/>
                </a:lnTo>
                <a:lnTo>
                  <a:pt x="1461" y="1183"/>
                </a:lnTo>
                <a:lnTo>
                  <a:pt x="1445" y="1177"/>
                </a:lnTo>
                <a:lnTo>
                  <a:pt x="1431" y="1172"/>
                </a:lnTo>
                <a:lnTo>
                  <a:pt x="1419" y="1170"/>
                </a:lnTo>
                <a:lnTo>
                  <a:pt x="1419" y="1170"/>
                </a:lnTo>
                <a:lnTo>
                  <a:pt x="1322" y="1148"/>
                </a:lnTo>
                <a:lnTo>
                  <a:pt x="1322" y="1148"/>
                </a:lnTo>
                <a:lnTo>
                  <a:pt x="1326" y="1135"/>
                </a:lnTo>
                <a:lnTo>
                  <a:pt x="1327" y="1123"/>
                </a:lnTo>
                <a:lnTo>
                  <a:pt x="1326" y="1117"/>
                </a:lnTo>
                <a:lnTo>
                  <a:pt x="1326" y="1117"/>
                </a:lnTo>
                <a:lnTo>
                  <a:pt x="1326" y="1115"/>
                </a:lnTo>
                <a:lnTo>
                  <a:pt x="1327" y="1114"/>
                </a:lnTo>
                <a:lnTo>
                  <a:pt x="1335" y="1110"/>
                </a:lnTo>
                <a:lnTo>
                  <a:pt x="1353" y="1101"/>
                </a:lnTo>
                <a:lnTo>
                  <a:pt x="1379" y="1081"/>
                </a:lnTo>
                <a:lnTo>
                  <a:pt x="1379" y="1081"/>
                </a:lnTo>
                <a:lnTo>
                  <a:pt x="1395" y="1068"/>
                </a:lnTo>
                <a:lnTo>
                  <a:pt x="1406" y="1055"/>
                </a:lnTo>
                <a:lnTo>
                  <a:pt x="1415" y="1041"/>
                </a:lnTo>
                <a:lnTo>
                  <a:pt x="1421" y="1028"/>
                </a:lnTo>
                <a:lnTo>
                  <a:pt x="1424" y="1018"/>
                </a:lnTo>
                <a:lnTo>
                  <a:pt x="1427" y="1008"/>
                </a:lnTo>
                <a:lnTo>
                  <a:pt x="1429" y="1000"/>
                </a:lnTo>
                <a:lnTo>
                  <a:pt x="1429" y="1000"/>
                </a:lnTo>
                <a:lnTo>
                  <a:pt x="1437" y="994"/>
                </a:lnTo>
                <a:lnTo>
                  <a:pt x="1457" y="978"/>
                </a:lnTo>
                <a:lnTo>
                  <a:pt x="1465" y="968"/>
                </a:lnTo>
                <a:lnTo>
                  <a:pt x="1471" y="960"/>
                </a:lnTo>
                <a:lnTo>
                  <a:pt x="1474" y="952"/>
                </a:lnTo>
                <a:lnTo>
                  <a:pt x="1474" y="950"/>
                </a:lnTo>
                <a:lnTo>
                  <a:pt x="1473" y="947"/>
                </a:lnTo>
                <a:lnTo>
                  <a:pt x="1473" y="947"/>
                </a:lnTo>
                <a:lnTo>
                  <a:pt x="1463" y="942"/>
                </a:lnTo>
                <a:lnTo>
                  <a:pt x="1453" y="937"/>
                </a:lnTo>
                <a:lnTo>
                  <a:pt x="1442" y="934"/>
                </a:lnTo>
                <a:lnTo>
                  <a:pt x="1442" y="934"/>
                </a:lnTo>
                <a:lnTo>
                  <a:pt x="1447" y="931"/>
                </a:lnTo>
                <a:lnTo>
                  <a:pt x="1455" y="921"/>
                </a:lnTo>
                <a:lnTo>
                  <a:pt x="1458" y="915"/>
                </a:lnTo>
                <a:lnTo>
                  <a:pt x="1458" y="910"/>
                </a:lnTo>
                <a:lnTo>
                  <a:pt x="1457" y="908"/>
                </a:lnTo>
                <a:lnTo>
                  <a:pt x="1455" y="907"/>
                </a:lnTo>
                <a:lnTo>
                  <a:pt x="1447" y="903"/>
                </a:lnTo>
                <a:lnTo>
                  <a:pt x="1447" y="903"/>
                </a:lnTo>
                <a:lnTo>
                  <a:pt x="1353" y="892"/>
                </a:lnTo>
                <a:lnTo>
                  <a:pt x="1282" y="885"/>
                </a:lnTo>
                <a:lnTo>
                  <a:pt x="1282" y="885"/>
                </a:lnTo>
                <a:lnTo>
                  <a:pt x="1248" y="675"/>
                </a:lnTo>
                <a:lnTo>
                  <a:pt x="1225" y="528"/>
                </a:lnTo>
                <a:lnTo>
                  <a:pt x="1215" y="458"/>
                </a:lnTo>
                <a:lnTo>
                  <a:pt x="1215" y="458"/>
                </a:lnTo>
                <a:lnTo>
                  <a:pt x="1215" y="452"/>
                </a:lnTo>
                <a:lnTo>
                  <a:pt x="1217" y="444"/>
                </a:lnTo>
                <a:lnTo>
                  <a:pt x="1217" y="442"/>
                </a:lnTo>
                <a:lnTo>
                  <a:pt x="1214" y="439"/>
                </a:lnTo>
                <a:lnTo>
                  <a:pt x="1209" y="437"/>
                </a:lnTo>
                <a:lnTo>
                  <a:pt x="1201" y="435"/>
                </a:lnTo>
                <a:lnTo>
                  <a:pt x="1201" y="435"/>
                </a:lnTo>
                <a:lnTo>
                  <a:pt x="1196" y="435"/>
                </a:lnTo>
                <a:lnTo>
                  <a:pt x="1193" y="437"/>
                </a:lnTo>
                <a:lnTo>
                  <a:pt x="1183" y="444"/>
                </a:lnTo>
                <a:lnTo>
                  <a:pt x="1173" y="452"/>
                </a:lnTo>
                <a:lnTo>
                  <a:pt x="1164" y="463"/>
                </a:lnTo>
                <a:lnTo>
                  <a:pt x="1148" y="486"/>
                </a:lnTo>
                <a:lnTo>
                  <a:pt x="1135" y="502"/>
                </a:lnTo>
                <a:lnTo>
                  <a:pt x="1135" y="502"/>
                </a:lnTo>
                <a:lnTo>
                  <a:pt x="1110" y="537"/>
                </a:lnTo>
                <a:lnTo>
                  <a:pt x="1067" y="599"/>
                </a:lnTo>
                <a:lnTo>
                  <a:pt x="1010" y="685"/>
                </a:lnTo>
                <a:lnTo>
                  <a:pt x="1010" y="685"/>
                </a:lnTo>
                <a:lnTo>
                  <a:pt x="1002" y="552"/>
                </a:lnTo>
                <a:lnTo>
                  <a:pt x="995" y="458"/>
                </a:lnTo>
                <a:lnTo>
                  <a:pt x="991" y="424"/>
                </a:lnTo>
                <a:lnTo>
                  <a:pt x="989" y="414"/>
                </a:lnTo>
                <a:lnTo>
                  <a:pt x="987" y="410"/>
                </a:lnTo>
                <a:lnTo>
                  <a:pt x="987" y="410"/>
                </a:lnTo>
                <a:lnTo>
                  <a:pt x="986" y="406"/>
                </a:lnTo>
                <a:lnTo>
                  <a:pt x="982" y="406"/>
                </a:lnTo>
                <a:lnTo>
                  <a:pt x="976" y="408"/>
                </a:lnTo>
                <a:lnTo>
                  <a:pt x="966" y="413"/>
                </a:lnTo>
                <a:lnTo>
                  <a:pt x="957" y="419"/>
                </a:lnTo>
                <a:lnTo>
                  <a:pt x="939" y="432"/>
                </a:lnTo>
                <a:lnTo>
                  <a:pt x="929" y="440"/>
                </a:lnTo>
                <a:lnTo>
                  <a:pt x="929" y="440"/>
                </a:lnTo>
                <a:lnTo>
                  <a:pt x="910" y="471"/>
                </a:lnTo>
                <a:lnTo>
                  <a:pt x="868" y="537"/>
                </a:lnTo>
                <a:lnTo>
                  <a:pt x="801" y="644"/>
                </a:lnTo>
                <a:lnTo>
                  <a:pt x="801" y="644"/>
                </a:lnTo>
                <a:lnTo>
                  <a:pt x="785" y="665"/>
                </a:lnTo>
                <a:lnTo>
                  <a:pt x="759" y="694"/>
                </a:lnTo>
                <a:lnTo>
                  <a:pt x="727" y="730"/>
                </a:lnTo>
                <a:lnTo>
                  <a:pt x="727" y="730"/>
                </a:lnTo>
                <a:lnTo>
                  <a:pt x="643" y="690"/>
                </a:lnTo>
                <a:lnTo>
                  <a:pt x="567" y="652"/>
                </a:lnTo>
                <a:lnTo>
                  <a:pt x="528" y="633"/>
                </a:lnTo>
                <a:lnTo>
                  <a:pt x="494" y="614"/>
                </a:lnTo>
                <a:lnTo>
                  <a:pt x="494" y="614"/>
                </a:lnTo>
                <a:lnTo>
                  <a:pt x="474" y="602"/>
                </a:lnTo>
                <a:lnTo>
                  <a:pt x="455" y="589"/>
                </a:lnTo>
                <a:lnTo>
                  <a:pt x="419" y="562"/>
                </a:lnTo>
                <a:lnTo>
                  <a:pt x="387" y="533"/>
                </a:lnTo>
                <a:lnTo>
                  <a:pt x="358" y="503"/>
                </a:lnTo>
                <a:lnTo>
                  <a:pt x="309" y="453"/>
                </a:lnTo>
                <a:lnTo>
                  <a:pt x="291" y="434"/>
                </a:lnTo>
                <a:lnTo>
                  <a:pt x="280" y="423"/>
                </a:lnTo>
                <a:lnTo>
                  <a:pt x="280" y="423"/>
                </a:lnTo>
                <a:lnTo>
                  <a:pt x="269" y="413"/>
                </a:lnTo>
                <a:lnTo>
                  <a:pt x="259" y="401"/>
                </a:lnTo>
                <a:lnTo>
                  <a:pt x="241" y="376"/>
                </a:lnTo>
                <a:lnTo>
                  <a:pt x="227" y="356"/>
                </a:lnTo>
                <a:lnTo>
                  <a:pt x="222" y="346"/>
                </a:lnTo>
                <a:lnTo>
                  <a:pt x="222" y="346"/>
                </a:lnTo>
                <a:lnTo>
                  <a:pt x="206" y="296"/>
                </a:lnTo>
                <a:lnTo>
                  <a:pt x="193" y="249"/>
                </a:lnTo>
                <a:lnTo>
                  <a:pt x="186" y="223"/>
                </a:lnTo>
                <a:lnTo>
                  <a:pt x="181" y="199"/>
                </a:lnTo>
                <a:lnTo>
                  <a:pt x="181" y="199"/>
                </a:lnTo>
                <a:lnTo>
                  <a:pt x="178" y="173"/>
                </a:lnTo>
                <a:lnTo>
                  <a:pt x="177" y="142"/>
                </a:lnTo>
                <a:lnTo>
                  <a:pt x="177" y="76"/>
                </a:lnTo>
                <a:lnTo>
                  <a:pt x="177" y="23"/>
                </a:lnTo>
                <a:lnTo>
                  <a:pt x="175" y="5"/>
                </a:lnTo>
                <a:lnTo>
                  <a:pt x="175" y="2"/>
                </a:lnTo>
                <a:lnTo>
                  <a:pt x="173" y="0"/>
                </a:lnTo>
                <a:lnTo>
                  <a:pt x="173" y="0"/>
                </a:lnTo>
                <a:lnTo>
                  <a:pt x="170" y="2"/>
                </a:lnTo>
                <a:lnTo>
                  <a:pt x="168" y="8"/>
                </a:lnTo>
                <a:lnTo>
                  <a:pt x="165" y="29"/>
                </a:lnTo>
                <a:lnTo>
                  <a:pt x="164" y="62"/>
                </a:lnTo>
                <a:lnTo>
                  <a:pt x="160" y="97"/>
                </a:lnTo>
                <a:lnTo>
                  <a:pt x="159" y="170"/>
                </a:lnTo>
                <a:lnTo>
                  <a:pt x="159" y="214"/>
                </a:lnTo>
                <a:lnTo>
                  <a:pt x="159" y="214"/>
                </a:lnTo>
                <a:lnTo>
                  <a:pt x="162" y="225"/>
                </a:lnTo>
                <a:lnTo>
                  <a:pt x="167" y="243"/>
                </a:lnTo>
                <a:lnTo>
                  <a:pt x="180" y="287"/>
                </a:lnTo>
                <a:lnTo>
                  <a:pt x="199" y="342"/>
                </a:lnTo>
                <a:lnTo>
                  <a:pt x="199" y="342"/>
                </a:lnTo>
                <a:lnTo>
                  <a:pt x="191" y="332"/>
                </a:lnTo>
                <a:lnTo>
                  <a:pt x="173" y="309"/>
                </a:lnTo>
                <a:lnTo>
                  <a:pt x="164" y="299"/>
                </a:lnTo>
                <a:lnTo>
                  <a:pt x="154" y="290"/>
                </a:lnTo>
                <a:lnTo>
                  <a:pt x="146" y="285"/>
                </a:lnTo>
                <a:lnTo>
                  <a:pt x="144" y="283"/>
                </a:lnTo>
                <a:lnTo>
                  <a:pt x="141" y="285"/>
                </a:lnTo>
                <a:lnTo>
                  <a:pt x="141" y="285"/>
                </a:lnTo>
                <a:lnTo>
                  <a:pt x="139" y="287"/>
                </a:lnTo>
                <a:lnTo>
                  <a:pt x="139" y="291"/>
                </a:lnTo>
                <a:lnTo>
                  <a:pt x="141" y="306"/>
                </a:lnTo>
                <a:lnTo>
                  <a:pt x="149" y="343"/>
                </a:lnTo>
                <a:lnTo>
                  <a:pt x="159" y="379"/>
                </a:lnTo>
                <a:lnTo>
                  <a:pt x="164" y="395"/>
                </a:lnTo>
                <a:lnTo>
                  <a:pt x="164" y="395"/>
                </a:lnTo>
                <a:lnTo>
                  <a:pt x="152" y="380"/>
                </a:lnTo>
                <a:lnTo>
                  <a:pt x="125" y="343"/>
                </a:lnTo>
                <a:lnTo>
                  <a:pt x="107" y="319"/>
                </a:lnTo>
                <a:lnTo>
                  <a:pt x="91" y="293"/>
                </a:lnTo>
                <a:lnTo>
                  <a:pt x="75" y="265"/>
                </a:lnTo>
                <a:lnTo>
                  <a:pt x="62" y="240"/>
                </a:lnTo>
                <a:lnTo>
                  <a:pt x="62" y="240"/>
                </a:lnTo>
                <a:lnTo>
                  <a:pt x="55" y="227"/>
                </a:lnTo>
                <a:lnTo>
                  <a:pt x="50" y="210"/>
                </a:lnTo>
                <a:lnTo>
                  <a:pt x="39" y="173"/>
                </a:lnTo>
                <a:lnTo>
                  <a:pt x="31" y="134"/>
                </a:lnTo>
                <a:lnTo>
                  <a:pt x="23" y="94"/>
                </a:lnTo>
                <a:lnTo>
                  <a:pt x="10" y="26"/>
                </a:lnTo>
                <a:lnTo>
                  <a:pt x="5" y="6"/>
                </a:lnTo>
                <a:lnTo>
                  <a:pt x="3" y="0"/>
                </a:lnTo>
                <a:lnTo>
                  <a:pt x="3" y="0"/>
                </a:lnTo>
                <a:lnTo>
                  <a:pt x="2" y="5"/>
                </a:lnTo>
                <a:lnTo>
                  <a:pt x="0" y="18"/>
                </a:lnTo>
                <a:lnTo>
                  <a:pt x="0" y="40"/>
                </a:lnTo>
                <a:lnTo>
                  <a:pt x="2" y="70"/>
                </a:lnTo>
                <a:lnTo>
                  <a:pt x="7" y="105"/>
                </a:lnTo>
                <a:lnTo>
                  <a:pt x="15" y="147"/>
                </a:lnTo>
                <a:lnTo>
                  <a:pt x="26" y="196"/>
                </a:lnTo>
                <a:lnTo>
                  <a:pt x="44" y="249"/>
                </a:lnTo>
                <a:lnTo>
                  <a:pt x="44" y="249"/>
                </a:lnTo>
                <a:lnTo>
                  <a:pt x="63" y="299"/>
                </a:lnTo>
                <a:lnTo>
                  <a:pt x="84" y="343"/>
                </a:lnTo>
                <a:lnTo>
                  <a:pt x="104" y="379"/>
                </a:lnTo>
                <a:lnTo>
                  <a:pt x="123" y="408"/>
                </a:lnTo>
                <a:lnTo>
                  <a:pt x="139" y="432"/>
                </a:lnTo>
                <a:lnTo>
                  <a:pt x="156" y="452"/>
                </a:lnTo>
                <a:lnTo>
                  <a:pt x="168" y="468"/>
                </a:lnTo>
                <a:lnTo>
                  <a:pt x="177" y="481"/>
                </a:lnTo>
                <a:lnTo>
                  <a:pt x="177" y="481"/>
                </a:lnTo>
                <a:lnTo>
                  <a:pt x="199" y="516"/>
                </a:lnTo>
                <a:lnTo>
                  <a:pt x="230" y="573"/>
                </a:lnTo>
                <a:lnTo>
                  <a:pt x="264" y="636"/>
                </a:lnTo>
                <a:lnTo>
                  <a:pt x="298" y="694"/>
                </a:lnTo>
                <a:lnTo>
                  <a:pt x="298" y="694"/>
                </a:lnTo>
                <a:lnTo>
                  <a:pt x="313" y="719"/>
                </a:lnTo>
                <a:lnTo>
                  <a:pt x="325" y="740"/>
                </a:lnTo>
                <a:lnTo>
                  <a:pt x="350" y="771"/>
                </a:lnTo>
                <a:lnTo>
                  <a:pt x="368" y="790"/>
                </a:lnTo>
                <a:lnTo>
                  <a:pt x="372" y="796"/>
                </a:lnTo>
                <a:lnTo>
                  <a:pt x="372" y="796"/>
                </a:lnTo>
                <a:lnTo>
                  <a:pt x="368" y="805"/>
                </a:lnTo>
                <a:lnTo>
                  <a:pt x="355" y="827"/>
                </a:lnTo>
                <a:lnTo>
                  <a:pt x="348" y="840"/>
                </a:lnTo>
                <a:lnTo>
                  <a:pt x="342" y="856"/>
                </a:lnTo>
                <a:lnTo>
                  <a:pt x="335" y="873"/>
                </a:lnTo>
                <a:lnTo>
                  <a:pt x="334" y="890"/>
                </a:lnTo>
                <a:lnTo>
                  <a:pt x="334" y="890"/>
                </a:lnTo>
                <a:lnTo>
                  <a:pt x="329" y="941"/>
                </a:lnTo>
                <a:lnTo>
                  <a:pt x="329" y="957"/>
                </a:lnTo>
                <a:lnTo>
                  <a:pt x="329" y="957"/>
                </a:lnTo>
                <a:lnTo>
                  <a:pt x="287" y="975"/>
                </a:lnTo>
                <a:lnTo>
                  <a:pt x="254" y="987"/>
                </a:lnTo>
                <a:lnTo>
                  <a:pt x="235" y="997"/>
                </a:lnTo>
                <a:lnTo>
                  <a:pt x="235" y="997"/>
                </a:lnTo>
                <a:lnTo>
                  <a:pt x="228" y="1000"/>
                </a:lnTo>
                <a:lnTo>
                  <a:pt x="222" y="1002"/>
                </a:lnTo>
                <a:lnTo>
                  <a:pt x="194" y="1005"/>
                </a:lnTo>
                <a:lnTo>
                  <a:pt x="194" y="1005"/>
                </a:lnTo>
                <a:lnTo>
                  <a:pt x="185" y="1008"/>
                </a:lnTo>
                <a:lnTo>
                  <a:pt x="175" y="1012"/>
                </a:lnTo>
                <a:lnTo>
                  <a:pt x="165" y="1018"/>
                </a:lnTo>
                <a:lnTo>
                  <a:pt x="159" y="1023"/>
                </a:lnTo>
                <a:lnTo>
                  <a:pt x="152" y="1028"/>
                </a:lnTo>
                <a:lnTo>
                  <a:pt x="149" y="1033"/>
                </a:lnTo>
                <a:lnTo>
                  <a:pt x="149" y="1036"/>
                </a:lnTo>
                <a:lnTo>
                  <a:pt x="151" y="1036"/>
                </a:lnTo>
                <a:lnTo>
                  <a:pt x="151" y="1036"/>
                </a:lnTo>
                <a:lnTo>
                  <a:pt x="162" y="1034"/>
                </a:lnTo>
                <a:lnTo>
                  <a:pt x="178" y="1031"/>
                </a:lnTo>
                <a:lnTo>
                  <a:pt x="193" y="1028"/>
                </a:lnTo>
                <a:lnTo>
                  <a:pt x="198" y="1026"/>
                </a:lnTo>
                <a:lnTo>
                  <a:pt x="199" y="1028"/>
                </a:lnTo>
                <a:lnTo>
                  <a:pt x="199" y="1028"/>
                </a:lnTo>
                <a:lnTo>
                  <a:pt x="196" y="1033"/>
                </a:lnTo>
                <a:lnTo>
                  <a:pt x="188" y="1041"/>
                </a:lnTo>
                <a:lnTo>
                  <a:pt x="185" y="1046"/>
                </a:lnTo>
                <a:lnTo>
                  <a:pt x="185" y="1049"/>
                </a:lnTo>
                <a:lnTo>
                  <a:pt x="186" y="1052"/>
                </a:lnTo>
                <a:lnTo>
                  <a:pt x="191" y="1054"/>
                </a:lnTo>
                <a:lnTo>
                  <a:pt x="191" y="1054"/>
                </a:lnTo>
                <a:lnTo>
                  <a:pt x="196" y="1054"/>
                </a:lnTo>
                <a:lnTo>
                  <a:pt x="202" y="1052"/>
                </a:lnTo>
                <a:lnTo>
                  <a:pt x="209" y="1046"/>
                </a:lnTo>
                <a:lnTo>
                  <a:pt x="214" y="1041"/>
                </a:lnTo>
                <a:lnTo>
                  <a:pt x="224" y="1026"/>
                </a:lnTo>
                <a:lnTo>
                  <a:pt x="230" y="1021"/>
                </a:lnTo>
                <a:lnTo>
                  <a:pt x="235" y="1018"/>
                </a:lnTo>
                <a:lnTo>
                  <a:pt x="235" y="1018"/>
                </a:lnTo>
                <a:lnTo>
                  <a:pt x="259" y="1008"/>
                </a:lnTo>
                <a:lnTo>
                  <a:pt x="296" y="991"/>
                </a:lnTo>
                <a:lnTo>
                  <a:pt x="334" y="975"/>
                </a:lnTo>
                <a:lnTo>
                  <a:pt x="348" y="971"/>
                </a:lnTo>
                <a:lnTo>
                  <a:pt x="353" y="970"/>
                </a:lnTo>
                <a:lnTo>
                  <a:pt x="355" y="970"/>
                </a:lnTo>
                <a:lnTo>
                  <a:pt x="355" y="970"/>
                </a:lnTo>
                <a:lnTo>
                  <a:pt x="358" y="970"/>
                </a:lnTo>
                <a:lnTo>
                  <a:pt x="359" y="970"/>
                </a:lnTo>
                <a:lnTo>
                  <a:pt x="364" y="963"/>
                </a:lnTo>
                <a:lnTo>
                  <a:pt x="368" y="955"/>
                </a:lnTo>
                <a:lnTo>
                  <a:pt x="371" y="944"/>
                </a:lnTo>
                <a:lnTo>
                  <a:pt x="377" y="918"/>
                </a:lnTo>
                <a:lnTo>
                  <a:pt x="377" y="905"/>
                </a:lnTo>
                <a:lnTo>
                  <a:pt x="377" y="894"/>
                </a:lnTo>
                <a:lnTo>
                  <a:pt x="377" y="894"/>
                </a:lnTo>
                <a:lnTo>
                  <a:pt x="379" y="884"/>
                </a:lnTo>
                <a:lnTo>
                  <a:pt x="382" y="873"/>
                </a:lnTo>
                <a:lnTo>
                  <a:pt x="387" y="860"/>
                </a:lnTo>
                <a:lnTo>
                  <a:pt x="392" y="848"/>
                </a:lnTo>
                <a:lnTo>
                  <a:pt x="403" y="830"/>
                </a:lnTo>
                <a:lnTo>
                  <a:pt x="408" y="822"/>
                </a:lnTo>
                <a:lnTo>
                  <a:pt x="408" y="822"/>
                </a:lnTo>
                <a:lnTo>
                  <a:pt x="416" y="826"/>
                </a:lnTo>
                <a:lnTo>
                  <a:pt x="435" y="839"/>
                </a:lnTo>
                <a:lnTo>
                  <a:pt x="450" y="848"/>
                </a:lnTo>
                <a:lnTo>
                  <a:pt x="466" y="863"/>
                </a:lnTo>
                <a:lnTo>
                  <a:pt x="486" y="881"/>
                </a:lnTo>
                <a:lnTo>
                  <a:pt x="507" y="903"/>
                </a:lnTo>
                <a:lnTo>
                  <a:pt x="507" y="903"/>
                </a:lnTo>
                <a:lnTo>
                  <a:pt x="528" y="926"/>
                </a:lnTo>
                <a:lnTo>
                  <a:pt x="547" y="945"/>
                </a:lnTo>
                <a:lnTo>
                  <a:pt x="563" y="962"/>
                </a:lnTo>
                <a:lnTo>
                  <a:pt x="578" y="973"/>
                </a:lnTo>
                <a:lnTo>
                  <a:pt x="597" y="987"/>
                </a:lnTo>
                <a:lnTo>
                  <a:pt x="605" y="992"/>
                </a:lnTo>
                <a:lnTo>
                  <a:pt x="605" y="992"/>
                </a:lnTo>
                <a:lnTo>
                  <a:pt x="618" y="1025"/>
                </a:lnTo>
                <a:lnTo>
                  <a:pt x="636" y="1072"/>
                </a:lnTo>
                <a:lnTo>
                  <a:pt x="636" y="1072"/>
                </a:lnTo>
                <a:lnTo>
                  <a:pt x="639" y="1081"/>
                </a:lnTo>
                <a:lnTo>
                  <a:pt x="647" y="1093"/>
                </a:lnTo>
                <a:lnTo>
                  <a:pt x="665" y="1115"/>
                </a:lnTo>
                <a:lnTo>
                  <a:pt x="690" y="1143"/>
                </a:lnTo>
                <a:lnTo>
                  <a:pt x="690" y="1143"/>
                </a:lnTo>
                <a:lnTo>
                  <a:pt x="715" y="1177"/>
                </a:lnTo>
                <a:lnTo>
                  <a:pt x="733" y="1201"/>
                </a:lnTo>
                <a:lnTo>
                  <a:pt x="743" y="1216"/>
                </a:lnTo>
                <a:lnTo>
                  <a:pt x="743" y="1216"/>
                </a:lnTo>
                <a:lnTo>
                  <a:pt x="756" y="1269"/>
                </a:lnTo>
                <a:lnTo>
                  <a:pt x="756" y="1269"/>
                </a:lnTo>
                <a:lnTo>
                  <a:pt x="738" y="1298"/>
                </a:lnTo>
                <a:lnTo>
                  <a:pt x="738" y="1298"/>
                </a:lnTo>
                <a:lnTo>
                  <a:pt x="733" y="1308"/>
                </a:lnTo>
                <a:lnTo>
                  <a:pt x="733" y="1308"/>
                </a:lnTo>
                <a:lnTo>
                  <a:pt x="735" y="1310"/>
                </a:lnTo>
                <a:lnTo>
                  <a:pt x="738" y="1308"/>
                </a:lnTo>
                <a:lnTo>
                  <a:pt x="749" y="1303"/>
                </a:lnTo>
                <a:lnTo>
                  <a:pt x="766" y="1295"/>
                </a:lnTo>
                <a:lnTo>
                  <a:pt x="766" y="1295"/>
                </a:lnTo>
                <a:lnTo>
                  <a:pt x="766" y="1323"/>
                </a:lnTo>
                <a:lnTo>
                  <a:pt x="767" y="1337"/>
                </a:lnTo>
                <a:lnTo>
                  <a:pt x="767" y="1339"/>
                </a:lnTo>
                <a:lnTo>
                  <a:pt x="769" y="1335"/>
                </a:lnTo>
                <a:lnTo>
                  <a:pt x="769" y="1335"/>
                </a:lnTo>
                <a:lnTo>
                  <a:pt x="780" y="1298"/>
                </a:lnTo>
                <a:lnTo>
                  <a:pt x="787" y="1282"/>
                </a:lnTo>
                <a:lnTo>
                  <a:pt x="787" y="1276"/>
                </a:lnTo>
                <a:lnTo>
                  <a:pt x="787" y="1272"/>
                </a:lnTo>
                <a:lnTo>
                  <a:pt x="787" y="1272"/>
                </a:lnTo>
                <a:lnTo>
                  <a:pt x="787" y="1266"/>
                </a:lnTo>
                <a:lnTo>
                  <a:pt x="785" y="1251"/>
                </a:lnTo>
                <a:lnTo>
                  <a:pt x="783" y="1234"/>
                </a:lnTo>
                <a:lnTo>
                  <a:pt x="779" y="1216"/>
                </a:lnTo>
                <a:lnTo>
                  <a:pt x="779" y="1216"/>
                </a:lnTo>
                <a:lnTo>
                  <a:pt x="767" y="1182"/>
                </a:lnTo>
                <a:lnTo>
                  <a:pt x="764" y="1170"/>
                </a:lnTo>
                <a:lnTo>
                  <a:pt x="761" y="1166"/>
                </a:lnTo>
                <a:lnTo>
                  <a:pt x="761" y="1166"/>
                </a:lnTo>
                <a:lnTo>
                  <a:pt x="746" y="1151"/>
                </a:lnTo>
                <a:lnTo>
                  <a:pt x="717" y="1119"/>
                </a:lnTo>
                <a:lnTo>
                  <a:pt x="677" y="1072"/>
                </a:lnTo>
                <a:lnTo>
                  <a:pt x="644" y="1005"/>
                </a:lnTo>
                <a:lnTo>
                  <a:pt x="644" y="1005"/>
                </a:lnTo>
                <a:lnTo>
                  <a:pt x="651" y="1008"/>
                </a:lnTo>
                <a:lnTo>
                  <a:pt x="672" y="1020"/>
                </a:lnTo>
                <a:lnTo>
                  <a:pt x="714" y="1039"/>
                </a:lnTo>
                <a:lnTo>
                  <a:pt x="783" y="1068"/>
                </a:lnTo>
                <a:lnTo>
                  <a:pt x="783" y="1068"/>
                </a:lnTo>
                <a:lnTo>
                  <a:pt x="825" y="1083"/>
                </a:lnTo>
                <a:lnTo>
                  <a:pt x="868" y="1096"/>
                </a:lnTo>
                <a:lnTo>
                  <a:pt x="908" y="1104"/>
                </a:lnTo>
                <a:lnTo>
                  <a:pt x="944" y="1110"/>
                </a:lnTo>
                <a:lnTo>
                  <a:pt x="974" y="1114"/>
                </a:lnTo>
                <a:lnTo>
                  <a:pt x="999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44" y="1204"/>
                </a:lnTo>
                <a:lnTo>
                  <a:pt x="1062" y="1267"/>
                </a:lnTo>
                <a:lnTo>
                  <a:pt x="1073" y="1300"/>
                </a:lnTo>
                <a:lnTo>
                  <a:pt x="1073" y="1300"/>
                </a:lnTo>
                <a:lnTo>
                  <a:pt x="1075" y="1301"/>
                </a:lnTo>
                <a:lnTo>
                  <a:pt x="1078" y="1303"/>
                </a:lnTo>
                <a:lnTo>
                  <a:pt x="1089" y="1306"/>
                </a:lnTo>
                <a:lnTo>
                  <a:pt x="1123" y="1313"/>
                </a:lnTo>
                <a:lnTo>
                  <a:pt x="1156" y="1318"/>
                </a:lnTo>
                <a:lnTo>
                  <a:pt x="1167" y="1319"/>
                </a:lnTo>
                <a:lnTo>
                  <a:pt x="1170" y="1323"/>
                </a:lnTo>
                <a:lnTo>
                  <a:pt x="1170" y="1323"/>
                </a:lnTo>
                <a:lnTo>
                  <a:pt x="1175" y="1350"/>
                </a:lnTo>
                <a:lnTo>
                  <a:pt x="1180" y="1365"/>
                </a:lnTo>
                <a:lnTo>
                  <a:pt x="1182" y="1368"/>
                </a:lnTo>
                <a:lnTo>
                  <a:pt x="1183" y="1368"/>
                </a:lnTo>
                <a:lnTo>
                  <a:pt x="1183" y="1366"/>
                </a:lnTo>
                <a:lnTo>
                  <a:pt x="1183" y="1366"/>
                </a:lnTo>
                <a:lnTo>
                  <a:pt x="1186" y="1355"/>
                </a:lnTo>
                <a:lnTo>
                  <a:pt x="1188" y="1342"/>
                </a:lnTo>
                <a:lnTo>
                  <a:pt x="1190" y="1335"/>
                </a:lnTo>
                <a:lnTo>
                  <a:pt x="1191" y="1331"/>
                </a:lnTo>
                <a:lnTo>
                  <a:pt x="1193" y="1327"/>
                </a:lnTo>
                <a:lnTo>
                  <a:pt x="1198" y="1326"/>
                </a:lnTo>
                <a:lnTo>
                  <a:pt x="1198" y="1326"/>
                </a:lnTo>
                <a:lnTo>
                  <a:pt x="1212" y="1327"/>
                </a:lnTo>
                <a:lnTo>
                  <a:pt x="1233" y="1324"/>
                </a:lnTo>
                <a:lnTo>
                  <a:pt x="1243" y="1323"/>
                </a:lnTo>
                <a:lnTo>
                  <a:pt x="1249" y="1319"/>
                </a:lnTo>
                <a:lnTo>
                  <a:pt x="1253" y="1316"/>
                </a:lnTo>
                <a:lnTo>
                  <a:pt x="1253" y="1314"/>
                </a:lnTo>
                <a:lnTo>
                  <a:pt x="1251" y="1313"/>
                </a:lnTo>
                <a:lnTo>
                  <a:pt x="1251" y="1313"/>
                </a:lnTo>
                <a:lnTo>
                  <a:pt x="1243" y="1310"/>
                </a:lnTo>
                <a:lnTo>
                  <a:pt x="1233" y="1306"/>
                </a:lnTo>
                <a:lnTo>
                  <a:pt x="1209" y="1301"/>
                </a:lnTo>
                <a:lnTo>
                  <a:pt x="1186" y="1300"/>
                </a:lnTo>
                <a:lnTo>
                  <a:pt x="1178" y="1297"/>
                </a:lnTo>
                <a:lnTo>
                  <a:pt x="1175" y="1295"/>
                </a:lnTo>
                <a:lnTo>
                  <a:pt x="1175" y="1295"/>
                </a:lnTo>
                <a:lnTo>
                  <a:pt x="1172" y="1292"/>
                </a:lnTo>
                <a:lnTo>
                  <a:pt x="1164" y="1290"/>
                </a:lnTo>
                <a:lnTo>
                  <a:pt x="1138" y="1284"/>
                </a:lnTo>
                <a:lnTo>
                  <a:pt x="1112" y="1276"/>
                </a:lnTo>
                <a:lnTo>
                  <a:pt x="1101" y="1272"/>
                </a:lnTo>
                <a:lnTo>
                  <a:pt x="1094" y="1269"/>
                </a:lnTo>
                <a:lnTo>
                  <a:pt x="1094" y="1269"/>
                </a:lnTo>
                <a:lnTo>
                  <a:pt x="1089" y="1259"/>
                </a:lnTo>
                <a:lnTo>
                  <a:pt x="1083" y="1240"/>
                </a:lnTo>
                <a:lnTo>
                  <a:pt x="1068" y="1188"/>
                </a:lnTo>
                <a:lnTo>
                  <a:pt x="1050" y="1117"/>
                </a:lnTo>
                <a:lnTo>
                  <a:pt x="1050" y="1117"/>
                </a:lnTo>
                <a:lnTo>
                  <a:pt x="1112" y="1123"/>
                </a:lnTo>
                <a:lnTo>
                  <a:pt x="1167" y="1127"/>
                </a:lnTo>
                <a:lnTo>
                  <a:pt x="1215" y="1130"/>
                </a:lnTo>
                <a:lnTo>
                  <a:pt x="1215" y="1130"/>
                </a:lnTo>
                <a:close/>
                <a:moveTo>
                  <a:pt x="774" y="743"/>
                </a:moveTo>
                <a:lnTo>
                  <a:pt x="774" y="743"/>
                </a:lnTo>
                <a:lnTo>
                  <a:pt x="813" y="691"/>
                </a:lnTo>
                <a:lnTo>
                  <a:pt x="872" y="614"/>
                </a:lnTo>
                <a:lnTo>
                  <a:pt x="872" y="614"/>
                </a:lnTo>
                <a:lnTo>
                  <a:pt x="892" y="586"/>
                </a:lnTo>
                <a:lnTo>
                  <a:pt x="908" y="558"/>
                </a:lnTo>
                <a:lnTo>
                  <a:pt x="926" y="529"/>
                </a:lnTo>
                <a:lnTo>
                  <a:pt x="926" y="529"/>
                </a:lnTo>
                <a:lnTo>
                  <a:pt x="926" y="580"/>
                </a:lnTo>
                <a:lnTo>
                  <a:pt x="927" y="628"/>
                </a:lnTo>
                <a:lnTo>
                  <a:pt x="929" y="685"/>
                </a:lnTo>
                <a:lnTo>
                  <a:pt x="929" y="685"/>
                </a:lnTo>
                <a:lnTo>
                  <a:pt x="932" y="738"/>
                </a:lnTo>
                <a:lnTo>
                  <a:pt x="934" y="780"/>
                </a:lnTo>
                <a:lnTo>
                  <a:pt x="934" y="819"/>
                </a:lnTo>
                <a:lnTo>
                  <a:pt x="934" y="819"/>
                </a:lnTo>
                <a:lnTo>
                  <a:pt x="858" y="787"/>
                </a:lnTo>
                <a:lnTo>
                  <a:pt x="858" y="787"/>
                </a:lnTo>
                <a:lnTo>
                  <a:pt x="827" y="774"/>
                </a:lnTo>
                <a:lnTo>
                  <a:pt x="800" y="759"/>
                </a:lnTo>
                <a:lnTo>
                  <a:pt x="774" y="743"/>
                </a:lnTo>
                <a:lnTo>
                  <a:pt x="774" y="743"/>
                </a:lnTo>
                <a:close/>
                <a:moveTo>
                  <a:pt x="1165" y="520"/>
                </a:moveTo>
                <a:lnTo>
                  <a:pt x="1165" y="520"/>
                </a:lnTo>
                <a:lnTo>
                  <a:pt x="1162" y="544"/>
                </a:lnTo>
                <a:lnTo>
                  <a:pt x="1156" y="601"/>
                </a:lnTo>
                <a:lnTo>
                  <a:pt x="1154" y="635"/>
                </a:lnTo>
                <a:lnTo>
                  <a:pt x="1152" y="670"/>
                </a:lnTo>
                <a:lnTo>
                  <a:pt x="1152" y="706"/>
                </a:lnTo>
                <a:lnTo>
                  <a:pt x="1154" y="737"/>
                </a:lnTo>
                <a:lnTo>
                  <a:pt x="1154" y="737"/>
                </a:lnTo>
                <a:lnTo>
                  <a:pt x="1162" y="783"/>
                </a:lnTo>
                <a:lnTo>
                  <a:pt x="1170" y="827"/>
                </a:lnTo>
                <a:lnTo>
                  <a:pt x="1180" y="874"/>
                </a:lnTo>
                <a:lnTo>
                  <a:pt x="1180" y="874"/>
                </a:lnTo>
                <a:lnTo>
                  <a:pt x="1133" y="860"/>
                </a:lnTo>
                <a:lnTo>
                  <a:pt x="1097" y="848"/>
                </a:lnTo>
                <a:lnTo>
                  <a:pt x="1073" y="840"/>
                </a:lnTo>
                <a:lnTo>
                  <a:pt x="1073" y="840"/>
                </a:lnTo>
                <a:lnTo>
                  <a:pt x="1057" y="837"/>
                </a:lnTo>
                <a:lnTo>
                  <a:pt x="1042" y="830"/>
                </a:lnTo>
                <a:lnTo>
                  <a:pt x="1028" y="822"/>
                </a:lnTo>
                <a:lnTo>
                  <a:pt x="1020" y="716"/>
                </a:lnTo>
                <a:lnTo>
                  <a:pt x="1165" y="5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C1501DFD-F081-4A31-80B5-3D5548BAF70A}"/>
              </a:ext>
            </a:extLst>
          </p:cNvPr>
          <p:cNvSpPr>
            <a:spLocks noEditPoints="1"/>
          </p:cNvSpPr>
          <p:nvPr/>
        </p:nvSpPr>
        <p:spPr bwMode="auto">
          <a:xfrm>
            <a:off x="3560160" y="3771076"/>
            <a:ext cx="2785677" cy="2481445"/>
          </a:xfrm>
          <a:custGeom>
            <a:avLst/>
            <a:gdLst>
              <a:gd name="T0" fmla="*/ 458 w 1639"/>
              <a:gd name="T1" fmla="*/ 106 h 1460"/>
              <a:gd name="T2" fmla="*/ 503 w 1639"/>
              <a:gd name="T3" fmla="*/ 81 h 1460"/>
              <a:gd name="T4" fmla="*/ 545 w 1639"/>
              <a:gd name="T5" fmla="*/ 60 h 1460"/>
              <a:gd name="T6" fmla="*/ 440 w 1639"/>
              <a:gd name="T7" fmla="*/ 76 h 1460"/>
              <a:gd name="T8" fmla="*/ 392 w 1639"/>
              <a:gd name="T9" fmla="*/ 173 h 1460"/>
              <a:gd name="T10" fmla="*/ 348 w 1639"/>
              <a:gd name="T11" fmla="*/ 238 h 1460"/>
              <a:gd name="T12" fmla="*/ 405 w 1639"/>
              <a:gd name="T13" fmla="*/ 338 h 1460"/>
              <a:gd name="T14" fmla="*/ 489 w 1639"/>
              <a:gd name="T15" fmla="*/ 341 h 1460"/>
              <a:gd name="T16" fmla="*/ 309 w 1639"/>
              <a:gd name="T17" fmla="*/ 365 h 1460"/>
              <a:gd name="T18" fmla="*/ 209 w 1639"/>
              <a:gd name="T19" fmla="*/ 165 h 1460"/>
              <a:gd name="T20" fmla="*/ 76 w 1639"/>
              <a:gd name="T21" fmla="*/ 204 h 1460"/>
              <a:gd name="T22" fmla="*/ 0 w 1639"/>
              <a:gd name="T23" fmla="*/ 338 h 1460"/>
              <a:gd name="T24" fmla="*/ 108 w 1639"/>
              <a:gd name="T25" fmla="*/ 207 h 1460"/>
              <a:gd name="T26" fmla="*/ 201 w 1639"/>
              <a:gd name="T27" fmla="*/ 310 h 1460"/>
              <a:gd name="T28" fmla="*/ 299 w 1639"/>
              <a:gd name="T29" fmla="*/ 519 h 1460"/>
              <a:gd name="T30" fmla="*/ 401 w 1639"/>
              <a:gd name="T31" fmla="*/ 592 h 1460"/>
              <a:gd name="T32" fmla="*/ 236 w 1639"/>
              <a:gd name="T33" fmla="*/ 484 h 1460"/>
              <a:gd name="T34" fmla="*/ 133 w 1639"/>
              <a:gd name="T35" fmla="*/ 377 h 1460"/>
              <a:gd name="T36" fmla="*/ 73 w 1639"/>
              <a:gd name="T37" fmla="*/ 417 h 1460"/>
              <a:gd name="T38" fmla="*/ 21 w 1639"/>
              <a:gd name="T39" fmla="*/ 534 h 1460"/>
              <a:gd name="T40" fmla="*/ 39 w 1639"/>
              <a:gd name="T41" fmla="*/ 526 h 1460"/>
              <a:gd name="T42" fmla="*/ 137 w 1639"/>
              <a:gd name="T43" fmla="*/ 414 h 1460"/>
              <a:gd name="T44" fmla="*/ 212 w 1639"/>
              <a:gd name="T45" fmla="*/ 618 h 1460"/>
              <a:gd name="T46" fmla="*/ 348 w 1639"/>
              <a:gd name="T47" fmla="*/ 748 h 1460"/>
              <a:gd name="T48" fmla="*/ 414 w 1639"/>
              <a:gd name="T49" fmla="*/ 739 h 1460"/>
              <a:gd name="T50" fmla="*/ 542 w 1639"/>
              <a:gd name="T51" fmla="*/ 500 h 1460"/>
              <a:gd name="T52" fmla="*/ 511 w 1639"/>
              <a:gd name="T53" fmla="*/ 689 h 1460"/>
              <a:gd name="T54" fmla="*/ 379 w 1639"/>
              <a:gd name="T55" fmla="*/ 906 h 1460"/>
              <a:gd name="T56" fmla="*/ 390 w 1639"/>
              <a:gd name="T57" fmla="*/ 926 h 1460"/>
              <a:gd name="T58" fmla="*/ 408 w 1639"/>
              <a:gd name="T59" fmla="*/ 942 h 1460"/>
              <a:gd name="T60" fmla="*/ 435 w 1639"/>
              <a:gd name="T61" fmla="*/ 893 h 1460"/>
              <a:gd name="T62" fmla="*/ 584 w 1639"/>
              <a:gd name="T63" fmla="*/ 754 h 1460"/>
              <a:gd name="T64" fmla="*/ 529 w 1639"/>
              <a:gd name="T65" fmla="*/ 921 h 1460"/>
              <a:gd name="T66" fmla="*/ 518 w 1639"/>
              <a:gd name="T67" fmla="*/ 1170 h 1460"/>
              <a:gd name="T68" fmla="*/ 560 w 1639"/>
              <a:gd name="T69" fmla="*/ 1196 h 1460"/>
              <a:gd name="T70" fmla="*/ 545 w 1639"/>
              <a:gd name="T71" fmla="*/ 956 h 1460"/>
              <a:gd name="T72" fmla="*/ 769 w 1639"/>
              <a:gd name="T73" fmla="*/ 1042 h 1460"/>
              <a:gd name="T74" fmla="*/ 994 w 1639"/>
              <a:gd name="T75" fmla="*/ 1185 h 1460"/>
              <a:gd name="T76" fmla="*/ 1235 w 1639"/>
              <a:gd name="T77" fmla="*/ 1322 h 1460"/>
              <a:gd name="T78" fmla="*/ 1261 w 1639"/>
              <a:gd name="T79" fmla="*/ 1393 h 1460"/>
              <a:gd name="T80" fmla="*/ 1351 w 1639"/>
              <a:gd name="T81" fmla="*/ 1458 h 1460"/>
              <a:gd name="T82" fmla="*/ 1372 w 1639"/>
              <a:gd name="T83" fmla="*/ 1419 h 1460"/>
              <a:gd name="T84" fmla="*/ 1285 w 1639"/>
              <a:gd name="T85" fmla="*/ 1191 h 1460"/>
              <a:gd name="T86" fmla="*/ 1550 w 1639"/>
              <a:gd name="T87" fmla="*/ 1133 h 1460"/>
              <a:gd name="T88" fmla="*/ 1565 w 1639"/>
              <a:gd name="T89" fmla="*/ 1076 h 1460"/>
              <a:gd name="T90" fmla="*/ 1628 w 1639"/>
              <a:gd name="T91" fmla="*/ 1021 h 1460"/>
              <a:gd name="T92" fmla="*/ 1634 w 1639"/>
              <a:gd name="T93" fmla="*/ 989 h 1460"/>
              <a:gd name="T94" fmla="*/ 1405 w 1639"/>
              <a:gd name="T95" fmla="*/ 1007 h 1460"/>
              <a:gd name="T96" fmla="*/ 1256 w 1639"/>
              <a:gd name="T97" fmla="*/ 743 h 1460"/>
              <a:gd name="T98" fmla="*/ 1110 w 1639"/>
              <a:gd name="T99" fmla="*/ 825 h 1460"/>
              <a:gd name="T100" fmla="*/ 1015 w 1639"/>
              <a:gd name="T101" fmla="*/ 838 h 1460"/>
              <a:gd name="T102" fmla="*/ 686 w 1639"/>
              <a:gd name="T103" fmla="*/ 707 h 1460"/>
              <a:gd name="T104" fmla="*/ 587 w 1639"/>
              <a:gd name="T105" fmla="*/ 404 h 1460"/>
              <a:gd name="T106" fmla="*/ 579 w 1639"/>
              <a:gd name="T107" fmla="*/ 254 h 1460"/>
              <a:gd name="T108" fmla="*/ 521 w 1639"/>
              <a:gd name="T109" fmla="*/ 205 h 1460"/>
              <a:gd name="T110" fmla="*/ 1149 w 1639"/>
              <a:gd name="T111" fmla="*/ 927 h 1460"/>
              <a:gd name="T112" fmla="*/ 1262 w 1639"/>
              <a:gd name="T113" fmla="*/ 908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39" h="1460">
                <a:moveTo>
                  <a:pt x="481" y="183"/>
                </a:moveTo>
                <a:lnTo>
                  <a:pt x="481" y="183"/>
                </a:lnTo>
                <a:lnTo>
                  <a:pt x="468" y="184"/>
                </a:lnTo>
                <a:lnTo>
                  <a:pt x="458" y="189"/>
                </a:lnTo>
                <a:lnTo>
                  <a:pt x="458" y="189"/>
                </a:lnTo>
                <a:lnTo>
                  <a:pt x="455" y="170"/>
                </a:lnTo>
                <a:lnTo>
                  <a:pt x="455" y="147"/>
                </a:lnTo>
                <a:lnTo>
                  <a:pt x="455" y="124"/>
                </a:lnTo>
                <a:lnTo>
                  <a:pt x="456" y="115"/>
                </a:lnTo>
                <a:lnTo>
                  <a:pt x="458" y="106"/>
                </a:lnTo>
                <a:lnTo>
                  <a:pt x="458" y="106"/>
                </a:lnTo>
                <a:lnTo>
                  <a:pt x="463" y="98"/>
                </a:lnTo>
                <a:lnTo>
                  <a:pt x="466" y="94"/>
                </a:lnTo>
                <a:lnTo>
                  <a:pt x="471" y="90"/>
                </a:lnTo>
                <a:lnTo>
                  <a:pt x="474" y="89"/>
                </a:lnTo>
                <a:lnTo>
                  <a:pt x="484" y="87"/>
                </a:lnTo>
                <a:lnTo>
                  <a:pt x="489" y="87"/>
                </a:lnTo>
                <a:lnTo>
                  <a:pt x="494" y="84"/>
                </a:lnTo>
                <a:lnTo>
                  <a:pt x="494" y="84"/>
                </a:lnTo>
                <a:lnTo>
                  <a:pt x="503" y="81"/>
                </a:lnTo>
                <a:lnTo>
                  <a:pt x="516" y="77"/>
                </a:lnTo>
                <a:lnTo>
                  <a:pt x="552" y="71"/>
                </a:lnTo>
                <a:lnTo>
                  <a:pt x="584" y="64"/>
                </a:lnTo>
                <a:lnTo>
                  <a:pt x="595" y="61"/>
                </a:lnTo>
                <a:lnTo>
                  <a:pt x="602" y="58"/>
                </a:lnTo>
                <a:lnTo>
                  <a:pt x="602" y="58"/>
                </a:lnTo>
                <a:lnTo>
                  <a:pt x="600" y="56"/>
                </a:lnTo>
                <a:lnTo>
                  <a:pt x="597" y="56"/>
                </a:lnTo>
                <a:lnTo>
                  <a:pt x="586" y="56"/>
                </a:lnTo>
                <a:lnTo>
                  <a:pt x="545" y="60"/>
                </a:lnTo>
                <a:lnTo>
                  <a:pt x="485" y="66"/>
                </a:lnTo>
                <a:lnTo>
                  <a:pt x="587" y="0"/>
                </a:lnTo>
                <a:lnTo>
                  <a:pt x="587" y="0"/>
                </a:lnTo>
                <a:lnTo>
                  <a:pt x="573" y="4"/>
                </a:lnTo>
                <a:lnTo>
                  <a:pt x="536" y="19"/>
                </a:lnTo>
                <a:lnTo>
                  <a:pt x="511" y="29"/>
                </a:lnTo>
                <a:lnTo>
                  <a:pt x="487" y="42"/>
                </a:lnTo>
                <a:lnTo>
                  <a:pt x="463" y="58"/>
                </a:lnTo>
                <a:lnTo>
                  <a:pt x="440" y="76"/>
                </a:lnTo>
                <a:lnTo>
                  <a:pt x="440" y="76"/>
                </a:lnTo>
                <a:lnTo>
                  <a:pt x="429" y="89"/>
                </a:lnTo>
                <a:lnTo>
                  <a:pt x="419" y="102"/>
                </a:lnTo>
                <a:lnTo>
                  <a:pt x="411" y="116"/>
                </a:lnTo>
                <a:lnTo>
                  <a:pt x="406" y="129"/>
                </a:lnTo>
                <a:lnTo>
                  <a:pt x="405" y="142"/>
                </a:lnTo>
                <a:lnTo>
                  <a:pt x="403" y="153"/>
                </a:lnTo>
                <a:lnTo>
                  <a:pt x="403" y="174"/>
                </a:lnTo>
                <a:lnTo>
                  <a:pt x="403" y="174"/>
                </a:lnTo>
                <a:lnTo>
                  <a:pt x="392" y="173"/>
                </a:lnTo>
                <a:lnTo>
                  <a:pt x="392" y="173"/>
                </a:lnTo>
                <a:lnTo>
                  <a:pt x="383" y="174"/>
                </a:lnTo>
                <a:lnTo>
                  <a:pt x="375" y="176"/>
                </a:lnTo>
                <a:lnTo>
                  <a:pt x="369" y="179"/>
                </a:lnTo>
                <a:lnTo>
                  <a:pt x="364" y="183"/>
                </a:lnTo>
                <a:lnTo>
                  <a:pt x="359" y="189"/>
                </a:lnTo>
                <a:lnTo>
                  <a:pt x="354" y="194"/>
                </a:lnTo>
                <a:lnTo>
                  <a:pt x="351" y="200"/>
                </a:lnTo>
                <a:lnTo>
                  <a:pt x="349" y="207"/>
                </a:lnTo>
                <a:lnTo>
                  <a:pt x="346" y="221"/>
                </a:lnTo>
                <a:lnTo>
                  <a:pt x="348" y="238"/>
                </a:lnTo>
                <a:lnTo>
                  <a:pt x="349" y="244"/>
                </a:lnTo>
                <a:lnTo>
                  <a:pt x="353" y="251"/>
                </a:lnTo>
                <a:lnTo>
                  <a:pt x="358" y="257"/>
                </a:lnTo>
                <a:lnTo>
                  <a:pt x="362" y="262"/>
                </a:lnTo>
                <a:lnTo>
                  <a:pt x="362" y="262"/>
                </a:lnTo>
                <a:lnTo>
                  <a:pt x="364" y="270"/>
                </a:lnTo>
                <a:lnTo>
                  <a:pt x="367" y="280"/>
                </a:lnTo>
                <a:lnTo>
                  <a:pt x="379" y="297"/>
                </a:lnTo>
                <a:lnTo>
                  <a:pt x="405" y="338"/>
                </a:lnTo>
                <a:lnTo>
                  <a:pt x="405" y="338"/>
                </a:lnTo>
                <a:lnTo>
                  <a:pt x="413" y="348"/>
                </a:lnTo>
                <a:lnTo>
                  <a:pt x="419" y="354"/>
                </a:lnTo>
                <a:lnTo>
                  <a:pt x="426" y="357"/>
                </a:lnTo>
                <a:lnTo>
                  <a:pt x="430" y="357"/>
                </a:lnTo>
                <a:lnTo>
                  <a:pt x="443" y="354"/>
                </a:lnTo>
                <a:lnTo>
                  <a:pt x="450" y="353"/>
                </a:lnTo>
                <a:lnTo>
                  <a:pt x="458" y="351"/>
                </a:lnTo>
                <a:lnTo>
                  <a:pt x="458" y="351"/>
                </a:lnTo>
                <a:lnTo>
                  <a:pt x="471" y="348"/>
                </a:lnTo>
                <a:lnTo>
                  <a:pt x="489" y="341"/>
                </a:lnTo>
                <a:lnTo>
                  <a:pt x="508" y="330"/>
                </a:lnTo>
                <a:lnTo>
                  <a:pt x="527" y="317"/>
                </a:lnTo>
                <a:lnTo>
                  <a:pt x="527" y="317"/>
                </a:lnTo>
                <a:lnTo>
                  <a:pt x="531" y="338"/>
                </a:lnTo>
                <a:lnTo>
                  <a:pt x="531" y="338"/>
                </a:lnTo>
                <a:lnTo>
                  <a:pt x="531" y="375"/>
                </a:lnTo>
                <a:lnTo>
                  <a:pt x="409" y="539"/>
                </a:lnTo>
                <a:lnTo>
                  <a:pt x="409" y="539"/>
                </a:lnTo>
                <a:lnTo>
                  <a:pt x="349" y="438"/>
                </a:lnTo>
                <a:lnTo>
                  <a:pt x="309" y="365"/>
                </a:lnTo>
                <a:lnTo>
                  <a:pt x="294" y="340"/>
                </a:lnTo>
                <a:lnTo>
                  <a:pt x="290" y="325"/>
                </a:lnTo>
                <a:lnTo>
                  <a:pt x="290" y="325"/>
                </a:lnTo>
                <a:lnTo>
                  <a:pt x="286" y="312"/>
                </a:lnTo>
                <a:lnTo>
                  <a:pt x="278" y="293"/>
                </a:lnTo>
                <a:lnTo>
                  <a:pt x="252" y="239"/>
                </a:lnTo>
                <a:lnTo>
                  <a:pt x="225" y="189"/>
                </a:lnTo>
                <a:lnTo>
                  <a:pt x="215" y="171"/>
                </a:lnTo>
                <a:lnTo>
                  <a:pt x="209" y="165"/>
                </a:lnTo>
                <a:lnTo>
                  <a:pt x="209" y="165"/>
                </a:lnTo>
                <a:lnTo>
                  <a:pt x="201" y="162"/>
                </a:lnTo>
                <a:lnTo>
                  <a:pt x="188" y="160"/>
                </a:lnTo>
                <a:lnTo>
                  <a:pt x="173" y="160"/>
                </a:lnTo>
                <a:lnTo>
                  <a:pt x="173" y="160"/>
                </a:lnTo>
                <a:lnTo>
                  <a:pt x="167" y="162"/>
                </a:lnTo>
                <a:lnTo>
                  <a:pt x="125" y="173"/>
                </a:lnTo>
                <a:lnTo>
                  <a:pt x="125" y="173"/>
                </a:lnTo>
                <a:lnTo>
                  <a:pt x="107" y="181"/>
                </a:lnTo>
                <a:lnTo>
                  <a:pt x="91" y="191"/>
                </a:lnTo>
                <a:lnTo>
                  <a:pt x="76" y="204"/>
                </a:lnTo>
                <a:lnTo>
                  <a:pt x="61" y="217"/>
                </a:lnTo>
                <a:lnTo>
                  <a:pt x="50" y="231"/>
                </a:lnTo>
                <a:lnTo>
                  <a:pt x="39" y="246"/>
                </a:lnTo>
                <a:lnTo>
                  <a:pt x="23" y="272"/>
                </a:lnTo>
                <a:lnTo>
                  <a:pt x="23" y="272"/>
                </a:lnTo>
                <a:lnTo>
                  <a:pt x="16" y="281"/>
                </a:lnTo>
                <a:lnTo>
                  <a:pt x="11" y="294"/>
                </a:lnTo>
                <a:lnTo>
                  <a:pt x="3" y="315"/>
                </a:lnTo>
                <a:lnTo>
                  <a:pt x="0" y="331"/>
                </a:lnTo>
                <a:lnTo>
                  <a:pt x="0" y="338"/>
                </a:lnTo>
                <a:lnTo>
                  <a:pt x="0" y="338"/>
                </a:lnTo>
                <a:lnTo>
                  <a:pt x="8" y="323"/>
                </a:lnTo>
                <a:lnTo>
                  <a:pt x="27" y="289"/>
                </a:lnTo>
                <a:lnTo>
                  <a:pt x="40" y="270"/>
                </a:lnTo>
                <a:lnTo>
                  <a:pt x="53" y="252"/>
                </a:lnTo>
                <a:lnTo>
                  <a:pt x="66" y="234"/>
                </a:lnTo>
                <a:lnTo>
                  <a:pt x="79" y="221"/>
                </a:lnTo>
                <a:lnTo>
                  <a:pt x="79" y="221"/>
                </a:lnTo>
                <a:lnTo>
                  <a:pt x="94" y="213"/>
                </a:lnTo>
                <a:lnTo>
                  <a:pt x="108" y="207"/>
                </a:lnTo>
                <a:lnTo>
                  <a:pt x="123" y="204"/>
                </a:lnTo>
                <a:lnTo>
                  <a:pt x="137" y="200"/>
                </a:lnTo>
                <a:lnTo>
                  <a:pt x="160" y="200"/>
                </a:lnTo>
                <a:lnTo>
                  <a:pt x="170" y="200"/>
                </a:lnTo>
                <a:lnTo>
                  <a:pt x="191" y="204"/>
                </a:lnTo>
                <a:lnTo>
                  <a:pt x="191" y="204"/>
                </a:lnTo>
                <a:lnTo>
                  <a:pt x="191" y="217"/>
                </a:lnTo>
                <a:lnTo>
                  <a:pt x="194" y="252"/>
                </a:lnTo>
                <a:lnTo>
                  <a:pt x="197" y="278"/>
                </a:lnTo>
                <a:lnTo>
                  <a:pt x="201" y="310"/>
                </a:lnTo>
                <a:lnTo>
                  <a:pt x="209" y="348"/>
                </a:lnTo>
                <a:lnTo>
                  <a:pt x="218" y="391"/>
                </a:lnTo>
                <a:lnTo>
                  <a:pt x="218" y="391"/>
                </a:lnTo>
                <a:lnTo>
                  <a:pt x="225" y="414"/>
                </a:lnTo>
                <a:lnTo>
                  <a:pt x="235" y="435"/>
                </a:lnTo>
                <a:lnTo>
                  <a:pt x="244" y="455"/>
                </a:lnTo>
                <a:lnTo>
                  <a:pt x="257" y="472"/>
                </a:lnTo>
                <a:lnTo>
                  <a:pt x="270" y="490"/>
                </a:lnTo>
                <a:lnTo>
                  <a:pt x="285" y="505"/>
                </a:lnTo>
                <a:lnTo>
                  <a:pt x="299" y="519"/>
                </a:lnTo>
                <a:lnTo>
                  <a:pt x="314" y="532"/>
                </a:lnTo>
                <a:lnTo>
                  <a:pt x="341" y="555"/>
                </a:lnTo>
                <a:lnTo>
                  <a:pt x="366" y="569"/>
                </a:lnTo>
                <a:lnTo>
                  <a:pt x="387" y="582"/>
                </a:lnTo>
                <a:lnTo>
                  <a:pt x="387" y="582"/>
                </a:lnTo>
                <a:lnTo>
                  <a:pt x="387" y="582"/>
                </a:lnTo>
                <a:lnTo>
                  <a:pt x="387" y="584"/>
                </a:lnTo>
                <a:lnTo>
                  <a:pt x="392" y="587"/>
                </a:lnTo>
                <a:lnTo>
                  <a:pt x="401" y="592"/>
                </a:lnTo>
                <a:lnTo>
                  <a:pt x="401" y="592"/>
                </a:lnTo>
                <a:lnTo>
                  <a:pt x="403" y="592"/>
                </a:lnTo>
                <a:lnTo>
                  <a:pt x="406" y="590"/>
                </a:lnTo>
                <a:lnTo>
                  <a:pt x="413" y="584"/>
                </a:lnTo>
                <a:lnTo>
                  <a:pt x="422" y="574"/>
                </a:lnTo>
                <a:lnTo>
                  <a:pt x="434" y="561"/>
                </a:lnTo>
                <a:lnTo>
                  <a:pt x="434" y="561"/>
                </a:lnTo>
                <a:lnTo>
                  <a:pt x="343" y="712"/>
                </a:lnTo>
                <a:lnTo>
                  <a:pt x="343" y="712"/>
                </a:lnTo>
                <a:lnTo>
                  <a:pt x="283" y="581"/>
                </a:lnTo>
                <a:lnTo>
                  <a:pt x="236" y="484"/>
                </a:lnTo>
                <a:lnTo>
                  <a:pt x="218" y="446"/>
                </a:lnTo>
                <a:lnTo>
                  <a:pt x="205" y="422"/>
                </a:lnTo>
                <a:lnTo>
                  <a:pt x="205" y="422"/>
                </a:lnTo>
                <a:lnTo>
                  <a:pt x="194" y="409"/>
                </a:lnTo>
                <a:lnTo>
                  <a:pt x="183" y="399"/>
                </a:lnTo>
                <a:lnTo>
                  <a:pt x="171" y="391"/>
                </a:lnTo>
                <a:lnTo>
                  <a:pt x="160" y="385"/>
                </a:lnTo>
                <a:lnTo>
                  <a:pt x="149" y="382"/>
                </a:lnTo>
                <a:lnTo>
                  <a:pt x="139" y="378"/>
                </a:lnTo>
                <a:lnTo>
                  <a:pt x="133" y="377"/>
                </a:lnTo>
                <a:lnTo>
                  <a:pt x="129" y="378"/>
                </a:lnTo>
                <a:lnTo>
                  <a:pt x="129" y="378"/>
                </a:lnTo>
                <a:lnTo>
                  <a:pt x="125" y="382"/>
                </a:lnTo>
                <a:lnTo>
                  <a:pt x="123" y="387"/>
                </a:lnTo>
                <a:lnTo>
                  <a:pt x="120" y="391"/>
                </a:lnTo>
                <a:lnTo>
                  <a:pt x="120" y="391"/>
                </a:lnTo>
                <a:lnTo>
                  <a:pt x="115" y="393"/>
                </a:lnTo>
                <a:lnTo>
                  <a:pt x="102" y="399"/>
                </a:lnTo>
                <a:lnTo>
                  <a:pt x="82" y="411"/>
                </a:lnTo>
                <a:lnTo>
                  <a:pt x="73" y="417"/>
                </a:lnTo>
                <a:lnTo>
                  <a:pt x="61" y="427"/>
                </a:lnTo>
                <a:lnTo>
                  <a:pt x="61" y="427"/>
                </a:lnTo>
                <a:lnTo>
                  <a:pt x="53" y="437"/>
                </a:lnTo>
                <a:lnTo>
                  <a:pt x="45" y="450"/>
                </a:lnTo>
                <a:lnTo>
                  <a:pt x="39" y="461"/>
                </a:lnTo>
                <a:lnTo>
                  <a:pt x="34" y="474"/>
                </a:lnTo>
                <a:lnTo>
                  <a:pt x="26" y="498"/>
                </a:lnTo>
                <a:lnTo>
                  <a:pt x="23" y="521"/>
                </a:lnTo>
                <a:lnTo>
                  <a:pt x="23" y="521"/>
                </a:lnTo>
                <a:lnTo>
                  <a:pt x="21" y="534"/>
                </a:lnTo>
                <a:lnTo>
                  <a:pt x="21" y="552"/>
                </a:lnTo>
                <a:lnTo>
                  <a:pt x="24" y="592"/>
                </a:lnTo>
                <a:lnTo>
                  <a:pt x="29" y="628"/>
                </a:lnTo>
                <a:lnTo>
                  <a:pt x="31" y="646"/>
                </a:lnTo>
                <a:lnTo>
                  <a:pt x="31" y="646"/>
                </a:lnTo>
                <a:lnTo>
                  <a:pt x="31" y="631"/>
                </a:lnTo>
                <a:lnTo>
                  <a:pt x="31" y="594"/>
                </a:lnTo>
                <a:lnTo>
                  <a:pt x="32" y="571"/>
                </a:lnTo>
                <a:lnTo>
                  <a:pt x="34" y="548"/>
                </a:lnTo>
                <a:lnTo>
                  <a:pt x="39" y="526"/>
                </a:lnTo>
                <a:lnTo>
                  <a:pt x="44" y="506"/>
                </a:lnTo>
                <a:lnTo>
                  <a:pt x="44" y="506"/>
                </a:lnTo>
                <a:lnTo>
                  <a:pt x="48" y="498"/>
                </a:lnTo>
                <a:lnTo>
                  <a:pt x="53" y="490"/>
                </a:lnTo>
                <a:lnTo>
                  <a:pt x="68" y="474"/>
                </a:lnTo>
                <a:lnTo>
                  <a:pt x="82" y="458"/>
                </a:lnTo>
                <a:lnTo>
                  <a:pt x="99" y="443"/>
                </a:lnTo>
                <a:lnTo>
                  <a:pt x="126" y="422"/>
                </a:lnTo>
                <a:lnTo>
                  <a:pt x="137" y="414"/>
                </a:lnTo>
                <a:lnTo>
                  <a:pt x="137" y="414"/>
                </a:lnTo>
                <a:lnTo>
                  <a:pt x="139" y="433"/>
                </a:lnTo>
                <a:lnTo>
                  <a:pt x="139" y="451"/>
                </a:lnTo>
                <a:lnTo>
                  <a:pt x="142" y="467"/>
                </a:lnTo>
                <a:lnTo>
                  <a:pt x="142" y="467"/>
                </a:lnTo>
                <a:lnTo>
                  <a:pt x="147" y="484"/>
                </a:lnTo>
                <a:lnTo>
                  <a:pt x="159" y="510"/>
                </a:lnTo>
                <a:lnTo>
                  <a:pt x="196" y="592"/>
                </a:lnTo>
                <a:lnTo>
                  <a:pt x="196" y="592"/>
                </a:lnTo>
                <a:lnTo>
                  <a:pt x="202" y="605"/>
                </a:lnTo>
                <a:lnTo>
                  <a:pt x="212" y="618"/>
                </a:lnTo>
                <a:lnTo>
                  <a:pt x="230" y="644"/>
                </a:lnTo>
                <a:lnTo>
                  <a:pt x="252" y="668"/>
                </a:lnTo>
                <a:lnTo>
                  <a:pt x="273" y="689"/>
                </a:lnTo>
                <a:lnTo>
                  <a:pt x="294" y="709"/>
                </a:lnTo>
                <a:lnTo>
                  <a:pt x="312" y="723"/>
                </a:lnTo>
                <a:lnTo>
                  <a:pt x="333" y="739"/>
                </a:lnTo>
                <a:lnTo>
                  <a:pt x="333" y="739"/>
                </a:lnTo>
                <a:lnTo>
                  <a:pt x="340" y="743"/>
                </a:lnTo>
                <a:lnTo>
                  <a:pt x="343" y="746"/>
                </a:lnTo>
                <a:lnTo>
                  <a:pt x="348" y="748"/>
                </a:lnTo>
                <a:lnTo>
                  <a:pt x="361" y="752"/>
                </a:lnTo>
                <a:lnTo>
                  <a:pt x="361" y="752"/>
                </a:lnTo>
                <a:lnTo>
                  <a:pt x="377" y="756"/>
                </a:lnTo>
                <a:lnTo>
                  <a:pt x="385" y="756"/>
                </a:lnTo>
                <a:lnTo>
                  <a:pt x="393" y="756"/>
                </a:lnTo>
                <a:lnTo>
                  <a:pt x="400" y="754"/>
                </a:lnTo>
                <a:lnTo>
                  <a:pt x="406" y="751"/>
                </a:lnTo>
                <a:lnTo>
                  <a:pt x="411" y="746"/>
                </a:lnTo>
                <a:lnTo>
                  <a:pt x="414" y="739"/>
                </a:lnTo>
                <a:lnTo>
                  <a:pt x="414" y="739"/>
                </a:lnTo>
                <a:lnTo>
                  <a:pt x="442" y="676"/>
                </a:lnTo>
                <a:lnTo>
                  <a:pt x="460" y="631"/>
                </a:lnTo>
                <a:lnTo>
                  <a:pt x="476" y="582"/>
                </a:lnTo>
                <a:lnTo>
                  <a:pt x="476" y="582"/>
                </a:lnTo>
                <a:lnTo>
                  <a:pt x="482" y="565"/>
                </a:lnTo>
                <a:lnTo>
                  <a:pt x="490" y="547"/>
                </a:lnTo>
                <a:lnTo>
                  <a:pt x="506" y="510"/>
                </a:lnTo>
                <a:lnTo>
                  <a:pt x="537" y="453"/>
                </a:lnTo>
                <a:lnTo>
                  <a:pt x="537" y="453"/>
                </a:lnTo>
                <a:lnTo>
                  <a:pt x="542" y="500"/>
                </a:lnTo>
                <a:lnTo>
                  <a:pt x="550" y="556"/>
                </a:lnTo>
                <a:lnTo>
                  <a:pt x="557" y="608"/>
                </a:lnTo>
                <a:lnTo>
                  <a:pt x="561" y="641"/>
                </a:lnTo>
                <a:lnTo>
                  <a:pt x="561" y="641"/>
                </a:lnTo>
                <a:lnTo>
                  <a:pt x="576" y="715"/>
                </a:lnTo>
                <a:lnTo>
                  <a:pt x="576" y="715"/>
                </a:lnTo>
                <a:lnTo>
                  <a:pt x="553" y="704"/>
                </a:lnTo>
                <a:lnTo>
                  <a:pt x="531" y="694"/>
                </a:lnTo>
                <a:lnTo>
                  <a:pt x="519" y="691"/>
                </a:lnTo>
                <a:lnTo>
                  <a:pt x="511" y="689"/>
                </a:lnTo>
                <a:lnTo>
                  <a:pt x="503" y="691"/>
                </a:lnTo>
                <a:lnTo>
                  <a:pt x="500" y="692"/>
                </a:lnTo>
                <a:lnTo>
                  <a:pt x="498" y="694"/>
                </a:lnTo>
                <a:lnTo>
                  <a:pt x="498" y="694"/>
                </a:lnTo>
                <a:lnTo>
                  <a:pt x="490" y="709"/>
                </a:lnTo>
                <a:lnTo>
                  <a:pt x="477" y="736"/>
                </a:lnTo>
                <a:lnTo>
                  <a:pt x="445" y="806"/>
                </a:lnTo>
                <a:lnTo>
                  <a:pt x="401" y="903"/>
                </a:lnTo>
                <a:lnTo>
                  <a:pt x="401" y="903"/>
                </a:lnTo>
                <a:lnTo>
                  <a:pt x="379" y="906"/>
                </a:lnTo>
                <a:lnTo>
                  <a:pt x="366" y="909"/>
                </a:lnTo>
                <a:lnTo>
                  <a:pt x="361" y="911"/>
                </a:lnTo>
                <a:lnTo>
                  <a:pt x="361" y="911"/>
                </a:lnTo>
                <a:lnTo>
                  <a:pt x="361" y="913"/>
                </a:lnTo>
                <a:lnTo>
                  <a:pt x="361" y="913"/>
                </a:lnTo>
                <a:lnTo>
                  <a:pt x="369" y="914"/>
                </a:lnTo>
                <a:lnTo>
                  <a:pt x="380" y="917"/>
                </a:lnTo>
                <a:lnTo>
                  <a:pt x="396" y="921"/>
                </a:lnTo>
                <a:lnTo>
                  <a:pt x="396" y="921"/>
                </a:lnTo>
                <a:lnTo>
                  <a:pt x="390" y="926"/>
                </a:lnTo>
                <a:lnTo>
                  <a:pt x="380" y="935"/>
                </a:lnTo>
                <a:lnTo>
                  <a:pt x="375" y="940"/>
                </a:lnTo>
                <a:lnTo>
                  <a:pt x="374" y="945"/>
                </a:lnTo>
                <a:lnTo>
                  <a:pt x="375" y="947"/>
                </a:lnTo>
                <a:lnTo>
                  <a:pt x="377" y="947"/>
                </a:lnTo>
                <a:lnTo>
                  <a:pt x="383" y="948"/>
                </a:lnTo>
                <a:lnTo>
                  <a:pt x="383" y="948"/>
                </a:lnTo>
                <a:lnTo>
                  <a:pt x="392" y="947"/>
                </a:lnTo>
                <a:lnTo>
                  <a:pt x="400" y="945"/>
                </a:lnTo>
                <a:lnTo>
                  <a:pt x="408" y="942"/>
                </a:lnTo>
                <a:lnTo>
                  <a:pt x="414" y="939"/>
                </a:lnTo>
                <a:lnTo>
                  <a:pt x="419" y="935"/>
                </a:lnTo>
                <a:lnTo>
                  <a:pt x="422" y="930"/>
                </a:lnTo>
                <a:lnTo>
                  <a:pt x="426" y="926"/>
                </a:lnTo>
                <a:lnTo>
                  <a:pt x="427" y="921"/>
                </a:lnTo>
                <a:lnTo>
                  <a:pt x="427" y="921"/>
                </a:lnTo>
                <a:lnTo>
                  <a:pt x="430" y="913"/>
                </a:lnTo>
                <a:lnTo>
                  <a:pt x="432" y="903"/>
                </a:lnTo>
                <a:lnTo>
                  <a:pt x="432" y="903"/>
                </a:lnTo>
                <a:lnTo>
                  <a:pt x="435" y="893"/>
                </a:lnTo>
                <a:lnTo>
                  <a:pt x="440" y="877"/>
                </a:lnTo>
                <a:lnTo>
                  <a:pt x="458" y="832"/>
                </a:lnTo>
                <a:lnTo>
                  <a:pt x="481" y="783"/>
                </a:lnTo>
                <a:lnTo>
                  <a:pt x="490" y="765"/>
                </a:lnTo>
                <a:lnTo>
                  <a:pt x="498" y="752"/>
                </a:lnTo>
                <a:lnTo>
                  <a:pt x="498" y="752"/>
                </a:lnTo>
                <a:lnTo>
                  <a:pt x="521" y="725"/>
                </a:lnTo>
                <a:lnTo>
                  <a:pt x="521" y="725"/>
                </a:lnTo>
                <a:lnTo>
                  <a:pt x="584" y="754"/>
                </a:lnTo>
                <a:lnTo>
                  <a:pt x="584" y="754"/>
                </a:lnTo>
                <a:lnTo>
                  <a:pt x="589" y="788"/>
                </a:lnTo>
                <a:lnTo>
                  <a:pt x="592" y="811"/>
                </a:lnTo>
                <a:lnTo>
                  <a:pt x="592" y="811"/>
                </a:lnTo>
                <a:lnTo>
                  <a:pt x="594" y="815"/>
                </a:lnTo>
                <a:lnTo>
                  <a:pt x="600" y="827"/>
                </a:lnTo>
                <a:lnTo>
                  <a:pt x="620" y="861"/>
                </a:lnTo>
                <a:lnTo>
                  <a:pt x="620" y="861"/>
                </a:lnTo>
                <a:lnTo>
                  <a:pt x="558" y="900"/>
                </a:lnTo>
                <a:lnTo>
                  <a:pt x="536" y="916"/>
                </a:lnTo>
                <a:lnTo>
                  <a:pt x="529" y="921"/>
                </a:lnTo>
                <a:lnTo>
                  <a:pt x="526" y="926"/>
                </a:lnTo>
                <a:lnTo>
                  <a:pt x="526" y="926"/>
                </a:lnTo>
                <a:lnTo>
                  <a:pt x="524" y="930"/>
                </a:lnTo>
                <a:lnTo>
                  <a:pt x="524" y="940"/>
                </a:lnTo>
                <a:lnTo>
                  <a:pt x="526" y="966"/>
                </a:lnTo>
                <a:lnTo>
                  <a:pt x="536" y="1040"/>
                </a:lnTo>
                <a:lnTo>
                  <a:pt x="552" y="1144"/>
                </a:lnTo>
                <a:lnTo>
                  <a:pt x="552" y="1144"/>
                </a:lnTo>
                <a:lnTo>
                  <a:pt x="531" y="1160"/>
                </a:lnTo>
                <a:lnTo>
                  <a:pt x="518" y="1170"/>
                </a:lnTo>
                <a:lnTo>
                  <a:pt x="515" y="1175"/>
                </a:lnTo>
                <a:lnTo>
                  <a:pt x="515" y="1175"/>
                </a:lnTo>
                <a:lnTo>
                  <a:pt x="516" y="1175"/>
                </a:lnTo>
                <a:lnTo>
                  <a:pt x="516" y="1175"/>
                </a:lnTo>
                <a:lnTo>
                  <a:pt x="540" y="1170"/>
                </a:lnTo>
                <a:lnTo>
                  <a:pt x="557" y="1167"/>
                </a:lnTo>
                <a:lnTo>
                  <a:pt x="557" y="1167"/>
                </a:lnTo>
                <a:lnTo>
                  <a:pt x="557" y="1183"/>
                </a:lnTo>
                <a:lnTo>
                  <a:pt x="558" y="1193"/>
                </a:lnTo>
                <a:lnTo>
                  <a:pt x="560" y="1196"/>
                </a:lnTo>
                <a:lnTo>
                  <a:pt x="561" y="1198"/>
                </a:lnTo>
                <a:lnTo>
                  <a:pt x="561" y="1198"/>
                </a:lnTo>
                <a:lnTo>
                  <a:pt x="563" y="1194"/>
                </a:lnTo>
                <a:lnTo>
                  <a:pt x="565" y="1186"/>
                </a:lnTo>
                <a:lnTo>
                  <a:pt x="570" y="1165"/>
                </a:lnTo>
                <a:lnTo>
                  <a:pt x="574" y="1134"/>
                </a:lnTo>
                <a:lnTo>
                  <a:pt x="549" y="992"/>
                </a:lnTo>
                <a:lnTo>
                  <a:pt x="549" y="992"/>
                </a:lnTo>
                <a:lnTo>
                  <a:pt x="545" y="974"/>
                </a:lnTo>
                <a:lnTo>
                  <a:pt x="545" y="956"/>
                </a:lnTo>
                <a:lnTo>
                  <a:pt x="549" y="939"/>
                </a:lnTo>
                <a:lnTo>
                  <a:pt x="549" y="939"/>
                </a:lnTo>
                <a:lnTo>
                  <a:pt x="579" y="924"/>
                </a:lnTo>
                <a:lnTo>
                  <a:pt x="608" y="909"/>
                </a:lnTo>
                <a:lnTo>
                  <a:pt x="641" y="892"/>
                </a:lnTo>
                <a:lnTo>
                  <a:pt x="641" y="892"/>
                </a:lnTo>
                <a:lnTo>
                  <a:pt x="672" y="932"/>
                </a:lnTo>
                <a:lnTo>
                  <a:pt x="707" y="976"/>
                </a:lnTo>
                <a:lnTo>
                  <a:pt x="748" y="1019"/>
                </a:lnTo>
                <a:lnTo>
                  <a:pt x="769" y="1042"/>
                </a:lnTo>
                <a:lnTo>
                  <a:pt x="791" y="1063"/>
                </a:lnTo>
                <a:lnTo>
                  <a:pt x="816" y="1084"/>
                </a:lnTo>
                <a:lnTo>
                  <a:pt x="840" y="1104"/>
                </a:lnTo>
                <a:lnTo>
                  <a:pt x="864" y="1121"/>
                </a:lnTo>
                <a:lnTo>
                  <a:pt x="890" y="1139"/>
                </a:lnTo>
                <a:lnTo>
                  <a:pt x="914" y="1154"/>
                </a:lnTo>
                <a:lnTo>
                  <a:pt x="940" y="1167"/>
                </a:lnTo>
                <a:lnTo>
                  <a:pt x="968" y="1176"/>
                </a:lnTo>
                <a:lnTo>
                  <a:pt x="994" y="1185"/>
                </a:lnTo>
                <a:lnTo>
                  <a:pt x="994" y="1185"/>
                </a:lnTo>
                <a:lnTo>
                  <a:pt x="1016" y="1189"/>
                </a:lnTo>
                <a:lnTo>
                  <a:pt x="1040" y="1193"/>
                </a:lnTo>
                <a:lnTo>
                  <a:pt x="1092" y="1198"/>
                </a:lnTo>
                <a:lnTo>
                  <a:pt x="1146" y="1199"/>
                </a:lnTo>
                <a:lnTo>
                  <a:pt x="1199" y="1198"/>
                </a:lnTo>
                <a:lnTo>
                  <a:pt x="1199" y="1198"/>
                </a:lnTo>
                <a:lnTo>
                  <a:pt x="1230" y="1295"/>
                </a:lnTo>
                <a:lnTo>
                  <a:pt x="1230" y="1295"/>
                </a:lnTo>
                <a:lnTo>
                  <a:pt x="1231" y="1306"/>
                </a:lnTo>
                <a:lnTo>
                  <a:pt x="1235" y="1322"/>
                </a:lnTo>
                <a:lnTo>
                  <a:pt x="1238" y="1342"/>
                </a:lnTo>
                <a:lnTo>
                  <a:pt x="1243" y="1366"/>
                </a:lnTo>
                <a:lnTo>
                  <a:pt x="1243" y="1366"/>
                </a:lnTo>
                <a:lnTo>
                  <a:pt x="1248" y="1385"/>
                </a:lnTo>
                <a:lnTo>
                  <a:pt x="1249" y="1389"/>
                </a:lnTo>
                <a:lnTo>
                  <a:pt x="1251" y="1389"/>
                </a:lnTo>
                <a:lnTo>
                  <a:pt x="1254" y="1389"/>
                </a:lnTo>
                <a:lnTo>
                  <a:pt x="1257" y="1390"/>
                </a:lnTo>
                <a:lnTo>
                  <a:pt x="1261" y="1393"/>
                </a:lnTo>
                <a:lnTo>
                  <a:pt x="1261" y="1393"/>
                </a:lnTo>
                <a:lnTo>
                  <a:pt x="1270" y="1401"/>
                </a:lnTo>
                <a:lnTo>
                  <a:pt x="1280" y="1406"/>
                </a:lnTo>
                <a:lnTo>
                  <a:pt x="1291" y="1411"/>
                </a:lnTo>
                <a:lnTo>
                  <a:pt x="1291" y="1411"/>
                </a:lnTo>
                <a:lnTo>
                  <a:pt x="1317" y="1435"/>
                </a:lnTo>
                <a:lnTo>
                  <a:pt x="1337" y="1452"/>
                </a:lnTo>
                <a:lnTo>
                  <a:pt x="1345" y="1458"/>
                </a:lnTo>
                <a:lnTo>
                  <a:pt x="1350" y="1460"/>
                </a:lnTo>
                <a:lnTo>
                  <a:pt x="1350" y="1460"/>
                </a:lnTo>
                <a:lnTo>
                  <a:pt x="1351" y="1458"/>
                </a:lnTo>
                <a:lnTo>
                  <a:pt x="1351" y="1455"/>
                </a:lnTo>
                <a:lnTo>
                  <a:pt x="1346" y="1444"/>
                </a:lnTo>
                <a:lnTo>
                  <a:pt x="1337" y="1429"/>
                </a:lnTo>
                <a:lnTo>
                  <a:pt x="1337" y="1429"/>
                </a:lnTo>
                <a:lnTo>
                  <a:pt x="1356" y="1426"/>
                </a:lnTo>
                <a:lnTo>
                  <a:pt x="1369" y="1423"/>
                </a:lnTo>
                <a:lnTo>
                  <a:pt x="1372" y="1421"/>
                </a:lnTo>
                <a:lnTo>
                  <a:pt x="1372" y="1421"/>
                </a:lnTo>
                <a:lnTo>
                  <a:pt x="1372" y="1419"/>
                </a:lnTo>
                <a:lnTo>
                  <a:pt x="1372" y="1419"/>
                </a:lnTo>
                <a:lnTo>
                  <a:pt x="1340" y="1410"/>
                </a:lnTo>
                <a:lnTo>
                  <a:pt x="1314" y="1401"/>
                </a:lnTo>
                <a:lnTo>
                  <a:pt x="1314" y="1401"/>
                </a:lnTo>
                <a:lnTo>
                  <a:pt x="1295" y="1392"/>
                </a:lnTo>
                <a:lnTo>
                  <a:pt x="1280" y="1382"/>
                </a:lnTo>
                <a:lnTo>
                  <a:pt x="1277" y="1379"/>
                </a:lnTo>
                <a:lnTo>
                  <a:pt x="1274" y="1376"/>
                </a:lnTo>
                <a:lnTo>
                  <a:pt x="1230" y="1196"/>
                </a:lnTo>
                <a:lnTo>
                  <a:pt x="1230" y="1196"/>
                </a:lnTo>
                <a:lnTo>
                  <a:pt x="1285" y="1191"/>
                </a:lnTo>
                <a:lnTo>
                  <a:pt x="1340" y="1185"/>
                </a:lnTo>
                <a:lnTo>
                  <a:pt x="1390" y="1176"/>
                </a:lnTo>
                <a:lnTo>
                  <a:pt x="1435" y="1167"/>
                </a:lnTo>
                <a:lnTo>
                  <a:pt x="1474" y="1159"/>
                </a:lnTo>
                <a:lnTo>
                  <a:pt x="1505" y="1151"/>
                </a:lnTo>
                <a:lnTo>
                  <a:pt x="1528" y="1144"/>
                </a:lnTo>
                <a:lnTo>
                  <a:pt x="1541" y="1139"/>
                </a:lnTo>
                <a:lnTo>
                  <a:pt x="1541" y="1139"/>
                </a:lnTo>
                <a:lnTo>
                  <a:pt x="1545" y="1136"/>
                </a:lnTo>
                <a:lnTo>
                  <a:pt x="1550" y="1133"/>
                </a:lnTo>
                <a:lnTo>
                  <a:pt x="1552" y="1128"/>
                </a:lnTo>
                <a:lnTo>
                  <a:pt x="1553" y="1123"/>
                </a:lnTo>
                <a:lnTo>
                  <a:pt x="1553" y="1113"/>
                </a:lnTo>
                <a:lnTo>
                  <a:pt x="1552" y="1104"/>
                </a:lnTo>
                <a:lnTo>
                  <a:pt x="1549" y="1096"/>
                </a:lnTo>
                <a:lnTo>
                  <a:pt x="1545" y="1087"/>
                </a:lnTo>
                <a:lnTo>
                  <a:pt x="1541" y="1081"/>
                </a:lnTo>
                <a:lnTo>
                  <a:pt x="1541" y="1081"/>
                </a:lnTo>
                <a:lnTo>
                  <a:pt x="1549" y="1081"/>
                </a:lnTo>
                <a:lnTo>
                  <a:pt x="1565" y="1076"/>
                </a:lnTo>
                <a:lnTo>
                  <a:pt x="1587" y="1068"/>
                </a:lnTo>
                <a:lnTo>
                  <a:pt x="1597" y="1062"/>
                </a:lnTo>
                <a:lnTo>
                  <a:pt x="1608" y="1055"/>
                </a:lnTo>
                <a:lnTo>
                  <a:pt x="1608" y="1055"/>
                </a:lnTo>
                <a:lnTo>
                  <a:pt x="1617" y="1047"/>
                </a:lnTo>
                <a:lnTo>
                  <a:pt x="1621" y="1040"/>
                </a:lnTo>
                <a:lnTo>
                  <a:pt x="1626" y="1034"/>
                </a:lnTo>
                <a:lnTo>
                  <a:pt x="1628" y="1029"/>
                </a:lnTo>
                <a:lnTo>
                  <a:pt x="1628" y="1024"/>
                </a:lnTo>
                <a:lnTo>
                  <a:pt x="1628" y="1021"/>
                </a:lnTo>
                <a:lnTo>
                  <a:pt x="1628" y="1019"/>
                </a:lnTo>
                <a:lnTo>
                  <a:pt x="1626" y="1019"/>
                </a:lnTo>
                <a:lnTo>
                  <a:pt x="1626" y="1019"/>
                </a:lnTo>
                <a:lnTo>
                  <a:pt x="1625" y="1018"/>
                </a:lnTo>
                <a:lnTo>
                  <a:pt x="1628" y="1015"/>
                </a:lnTo>
                <a:lnTo>
                  <a:pt x="1634" y="1003"/>
                </a:lnTo>
                <a:lnTo>
                  <a:pt x="1638" y="998"/>
                </a:lnTo>
                <a:lnTo>
                  <a:pt x="1639" y="994"/>
                </a:lnTo>
                <a:lnTo>
                  <a:pt x="1638" y="989"/>
                </a:lnTo>
                <a:lnTo>
                  <a:pt x="1634" y="989"/>
                </a:lnTo>
                <a:lnTo>
                  <a:pt x="1634" y="989"/>
                </a:lnTo>
                <a:lnTo>
                  <a:pt x="1610" y="992"/>
                </a:lnTo>
                <a:lnTo>
                  <a:pt x="1565" y="1000"/>
                </a:lnTo>
                <a:lnTo>
                  <a:pt x="1536" y="1003"/>
                </a:lnTo>
                <a:lnTo>
                  <a:pt x="1503" y="1008"/>
                </a:lnTo>
                <a:lnTo>
                  <a:pt x="1469" y="1010"/>
                </a:lnTo>
                <a:lnTo>
                  <a:pt x="1434" y="1010"/>
                </a:lnTo>
                <a:lnTo>
                  <a:pt x="1434" y="1010"/>
                </a:lnTo>
                <a:lnTo>
                  <a:pt x="1421" y="1010"/>
                </a:lnTo>
                <a:lnTo>
                  <a:pt x="1405" y="1007"/>
                </a:lnTo>
                <a:lnTo>
                  <a:pt x="1363" y="997"/>
                </a:lnTo>
                <a:lnTo>
                  <a:pt x="1363" y="997"/>
                </a:lnTo>
                <a:lnTo>
                  <a:pt x="1335" y="926"/>
                </a:lnTo>
                <a:lnTo>
                  <a:pt x="1304" y="843"/>
                </a:lnTo>
                <a:lnTo>
                  <a:pt x="1288" y="806"/>
                </a:lnTo>
                <a:lnTo>
                  <a:pt x="1275" y="775"/>
                </a:lnTo>
                <a:lnTo>
                  <a:pt x="1264" y="752"/>
                </a:lnTo>
                <a:lnTo>
                  <a:pt x="1259" y="746"/>
                </a:lnTo>
                <a:lnTo>
                  <a:pt x="1256" y="743"/>
                </a:lnTo>
                <a:lnTo>
                  <a:pt x="1256" y="743"/>
                </a:lnTo>
                <a:lnTo>
                  <a:pt x="1252" y="743"/>
                </a:lnTo>
                <a:lnTo>
                  <a:pt x="1249" y="744"/>
                </a:lnTo>
                <a:lnTo>
                  <a:pt x="1238" y="754"/>
                </a:lnTo>
                <a:lnTo>
                  <a:pt x="1223" y="767"/>
                </a:lnTo>
                <a:lnTo>
                  <a:pt x="1206" y="786"/>
                </a:lnTo>
                <a:lnTo>
                  <a:pt x="1168" y="830"/>
                </a:lnTo>
                <a:lnTo>
                  <a:pt x="1131" y="877"/>
                </a:lnTo>
                <a:lnTo>
                  <a:pt x="1131" y="877"/>
                </a:lnTo>
                <a:lnTo>
                  <a:pt x="1117" y="840"/>
                </a:lnTo>
                <a:lnTo>
                  <a:pt x="1110" y="825"/>
                </a:lnTo>
                <a:lnTo>
                  <a:pt x="1105" y="814"/>
                </a:lnTo>
                <a:lnTo>
                  <a:pt x="1105" y="814"/>
                </a:lnTo>
                <a:lnTo>
                  <a:pt x="1102" y="811"/>
                </a:lnTo>
                <a:lnTo>
                  <a:pt x="1097" y="809"/>
                </a:lnTo>
                <a:lnTo>
                  <a:pt x="1091" y="807"/>
                </a:lnTo>
                <a:lnTo>
                  <a:pt x="1084" y="807"/>
                </a:lnTo>
                <a:lnTo>
                  <a:pt x="1070" y="811"/>
                </a:lnTo>
                <a:lnTo>
                  <a:pt x="1052" y="819"/>
                </a:lnTo>
                <a:lnTo>
                  <a:pt x="1034" y="828"/>
                </a:lnTo>
                <a:lnTo>
                  <a:pt x="1015" y="838"/>
                </a:lnTo>
                <a:lnTo>
                  <a:pt x="981" y="861"/>
                </a:lnTo>
                <a:lnTo>
                  <a:pt x="981" y="861"/>
                </a:lnTo>
                <a:lnTo>
                  <a:pt x="877" y="817"/>
                </a:lnTo>
                <a:lnTo>
                  <a:pt x="837" y="798"/>
                </a:lnTo>
                <a:lnTo>
                  <a:pt x="806" y="783"/>
                </a:lnTo>
                <a:lnTo>
                  <a:pt x="806" y="783"/>
                </a:lnTo>
                <a:lnTo>
                  <a:pt x="743" y="748"/>
                </a:lnTo>
                <a:lnTo>
                  <a:pt x="707" y="725"/>
                </a:lnTo>
                <a:lnTo>
                  <a:pt x="689" y="712"/>
                </a:lnTo>
                <a:lnTo>
                  <a:pt x="686" y="707"/>
                </a:lnTo>
                <a:lnTo>
                  <a:pt x="686" y="707"/>
                </a:lnTo>
                <a:lnTo>
                  <a:pt x="680" y="686"/>
                </a:lnTo>
                <a:lnTo>
                  <a:pt x="663" y="633"/>
                </a:lnTo>
                <a:lnTo>
                  <a:pt x="641" y="563"/>
                </a:lnTo>
                <a:lnTo>
                  <a:pt x="628" y="529"/>
                </a:lnTo>
                <a:lnTo>
                  <a:pt x="615" y="498"/>
                </a:lnTo>
                <a:lnTo>
                  <a:pt x="615" y="498"/>
                </a:lnTo>
                <a:lnTo>
                  <a:pt x="604" y="467"/>
                </a:lnTo>
                <a:lnTo>
                  <a:pt x="594" y="435"/>
                </a:lnTo>
                <a:lnTo>
                  <a:pt x="587" y="404"/>
                </a:lnTo>
                <a:lnTo>
                  <a:pt x="583" y="374"/>
                </a:lnTo>
                <a:lnTo>
                  <a:pt x="576" y="325"/>
                </a:lnTo>
                <a:lnTo>
                  <a:pt x="574" y="302"/>
                </a:lnTo>
                <a:lnTo>
                  <a:pt x="574" y="302"/>
                </a:lnTo>
                <a:lnTo>
                  <a:pt x="573" y="289"/>
                </a:lnTo>
                <a:lnTo>
                  <a:pt x="571" y="281"/>
                </a:lnTo>
                <a:lnTo>
                  <a:pt x="570" y="275"/>
                </a:lnTo>
                <a:lnTo>
                  <a:pt x="570" y="275"/>
                </a:lnTo>
                <a:lnTo>
                  <a:pt x="574" y="263"/>
                </a:lnTo>
                <a:lnTo>
                  <a:pt x="579" y="254"/>
                </a:lnTo>
                <a:lnTo>
                  <a:pt x="579" y="254"/>
                </a:lnTo>
                <a:lnTo>
                  <a:pt x="583" y="238"/>
                </a:lnTo>
                <a:lnTo>
                  <a:pt x="583" y="226"/>
                </a:lnTo>
                <a:lnTo>
                  <a:pt x="581" y="221"/>
                </a:lnTo>
                <a:lnTo>
                  <a:pt x="579" y="218"/>
                </a:lnTo>
                <a:lnTo>
                  <a:pt x="576" y="215"/>
                </a:lnTo>
                <a:lnTo>
                  <a:pt x="573" y="212"/>
                </a:lnTo>
                <a:lnTo>
                  <a:pt x="563" y="208"/>
                </a:lnTo>
                <a:lnTo>
                  <a:pt x="552" y="207"/>
                </a:lnTo>
                <a:lnTo>
                  <a:pt x="521" y="205"/>
                </a:lnTo>
                <a:lnTo>
                  <a:pt x="521" y="205"/>
                </a:lnTo>
                <a:lnTo>
                  <a:pt x="515" y="196"/>
                </a:lnTo>
                <a:lnTo>
                  <a:pt x="505" y="189"/>
                </a:lnTo>
                <a:lnTo>
                  <a:pt x="494" y="184"/>
                </a:lnTo>
                <a:lnTo>
                  <a:pt x="481" y="183"/>
                </a:lnTo>
                <a:lnTo>
                  <a:pt x="481" y="183"/>
                </a:lnTo>
                <a:close/>
                <a:moveTo>
                  <a:pt x="1286" y="974"/>
                </a:moveTo>
                <a:lnTo>
                  <a:pt x="1286" y="974"/>
                </a:lnTo>
                <a:lnTo>
                  <a:pt x="1220" y="951"/>
                </a:lnTo>
                <a:lnTo>
                  <a:pt x="1149" y="927"/>
                </a:lnTo>
                <a:lnTo>
                  <a:pt x="1147" y="924"/>
                </a:lnTo>
                <a:lnTo>
                  <a:pt x="1147" y="924"/>
                </a:lnTo>
                <a:lnTo>
                  <a:pt x="1162" y="905"/>
                </a:lnTo>
                <a:lnTo>
                  <a:pt x="1178" y="880"/>
                </a:lnTo>
                <a:lnTo>
                  <a:pt x="1207" y="833"/>
                </a:lnTo>
                <a:lnTo>
                  <a:pt x="1238" y="778"/>
                </a:lnTo>
                <a:lnTo>
                  <a:pt x="1248" y="846"/>
                </a:lnTo>
                <a:lnTo>
                  <a:pt x="1248" y="846"/>
                </a:lnTo>
                <a:lnTo>
                  <a:pt x="1252" y="874"/>
                </a:lnTo>
                <a:lnTo>
                  <a:pt x="1262" y="908"/>
                </a:lnTo>
                <a:lnTo>
                  <a:pt x="1274" y="942"/>
                </a:lnTo>
                <a:lnTo>
                  <a:pt x="1286" y="974"/>
                </a:lnTo>
                <a:lnTo>
                  <a:pt x="1286" y="974"/>
                </a:lnTo>
                <a:close/>
                <a:moveTo>
                  <a:pt x="1058" y="892"/>
                </a:moveTo>
                <a:lnTo>
                  <a:pt x="1058" y="892"/>
                </a:lnTo>
                <a:lnTo>
                  <a:pt x="1008" y="872"/>
                </a:lnTo>
                <a:lnTo>
                  <a:pt x="1055" y="846"/>
                </a:lnTo>
                <a:lnTo>
                  <a:pt x="1058" y="8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93027CFB-7CF0-4927-9CCE-D75C71BE2488}"/>
              </a:ext>
            </a:extLst>
          </p:cNvPr>
          <p:cNvSpPr>
            <a:spLocks noEditPoints="1"/>
          </p:cNvSpPr>
          <p:nvPr/>
        </p:nvSpPr>
        <p:spPr bwMode="auto">
          <a:xfrm>
            <a:off x="6601367" y="4131634"/>
            <a:ext cx="2663050" cy="2019907"/>
          </a:xfrm>
          <a:custGeom>
            <a:avLst/>
            <a:gdLst>
              <a:gd name="T0" fmla="*/ 178 w 1089"/>
              <a:gd name="T1" fmla="*/ 164 h 826"/>
              <a:gd name="T2" fmla="*/ 152 w 1089"/>
              <a:gd name="T3" fmla="*/ 135 h 826"/>
              <a:gd name="T4" fmla="*/ 197 w 1089"/>
              <a:gd name="T5" fmla="*/ 94 h 826"/>
              <a:gd name="T6" fmla="*/ 377 w 1089"/>
              <a:gd name="T7" fmla="*/ 73 h 826"/>
              <a:gd name="T8" fmla="*/ 652 w 1089"/>
              <a:gd name="T9" fmla="*/ 123 h 826"/>
              <a:gd name="T10" fmla="*/ 866 w 1089"/>
              <a:gd name="T11" fmla="*/ 212 h 826"/>
              <a:gd name="T12" fmla="*/ 670 w 1089"/>
              <a:gd name="T13" fmla="*/ 119 h 826"/>
              <a:gd name="T14" fmla="*/ 463 w 1089"/>
              <a:gd name="T15" fmla="*/ 64 h 826"/>
              <a:gd name="T16" fmla="*/ 243 w 1089"/>
              <a:gd name="T17" fmla="*/ 60 h 826"/>
              <a:gd name="T18" fmla="*/ 131 w 1089"/>
              <a:gd name="T19" fmla="*/ 107 h 826"/>
              <a:gd name="T20" fmla="*/ 118 w 1089"/>
              <a:gd name="T21" fmla="*/ 169 h 826"/>
              <a:gd name="T22" fmla="*/ 95 w 1089"/>
              <a:gd name="T23" fmla="*/ 164 h 826"/>
              <a:gd name="T24" fmla="*/ 78 w 1089"/>
              <a:gd name="T25" fmla="*/ 88 h 826"/>
              <a:gd name="T26" fmla="*/ 128 w 1089"/>
              <a:gd name="T27" fmla="*/ 43 h 826"/>
              <a:gd name="T28" fmla="*/ 351 w 1089"/>
              <a:gd name="T29" fmla="*/ 15 h 826"/>
              <a:gd name="T30" fmla="*/ 574 w 1089"/>
              <a:gd name="T31" fmla="*/ 39 h 826"/>
              <a:gd name="T32" fmla="*/ 806 w 1089"/>
              <a:gd name="T33" fmla="*/ 130 h 826"/>
              <a:gd name="T34" fmla="*/ 733 w 1089"/>
              <a:gd name="T35" fmla="*/ 86 h 826"/>
              <a:gd name="T36" fmla="*/ 514 w 1089"/>
              <a:gd name="T37" fmla="*/ 13 h 826"/>
              <a:gd name="T38" fmla="*/ 260 w 1089"/>
              <a:gd name="T39" fmla="*/ 2 h 826"/>
              <a:gd name="T40" fmla="*/ 79 w 1089"/>
              <a:gd name="T41" fmla="*/ 43 h 826"/>
              <a:gd name="T42" fmla="*/ 45 w 1089"/>
              <a:gd name="T43" fmla="*/ 93 h 826"/>
              <a:gd name="T44" fmla="*/ 63 w 1089"/>
              <a:gd name="T45" fmla="*/ 169 h 826"/>
              <a:gd name="T46" fmla="*/ 10 w 1089"/>
              <a:gd name="T47" fmla="*/ 225 h 826"/>
              <a:gd name="T48" fmla="*/ 18 w 1089"/>
              <a:gd name="T49" fmla="*/ 327 h 826"/>
              <a:gd name="T50" fmla="*/ 24 w 1089"/>
              <a:gd name="T51" fmla="*/ 365 h 826"/>
              <a:gd name="T52" fmla="*/ 68 w 1089"/>
              <a:gd name="T53" fmla="*/ 420 h 826"/>
              <a:gd name="T54" fmla="*/ 24 w 1089"/>
              <a:gd name="T55" fmla="*/ 515 h 826"/>
              <a:gd name="T56" fmla="*/ 61 w 1089"/>
              <a:gd name="T57" fmla="*/ 539 h 826"/>
              <a:gd name="T58" fmla="*/ 73 w 1089"/>
              <a:gd name="T59" fmla="*/ 546 h 826"/>
              <a:gd name="T60" fmla="*/ 251 w 1089"/>
              <a:gd name="T61" fmla="*/ 535 h 826"/>
              <a:gd name="T62" fmla="*/ 233 w 1089"/>
              <a:gd name="T63" fmla="*/ 614 h 826"/>
              <a:gd name="T64" fmla="*/ 200 w 1089"/>
              <a:gd name="T65" fmla="*/ 646 h 826"/>
              <a:gd name="T66" fmla="*/ 264 w 1089"/>
              <a:gd name="T67" fmla="*/ 654 h 826"/>
              <a:gd name="T68" fmla="*/ 246 w 1089"/>
              <a:gd name="T69" fmla="*/ 624 h 826"/>
              <a:gd name="T70" fmla="*/ 281 w 1089"/>
              <a:gd name="T71" fmla="*/ 528 h 826"/>
              <a:gd name="T72" fmla="*/ 566 w 1089"/>
              <a:gd name="T73" fmla="*/ 611 h 826"/>
              <a:gd name="T74" fmla="*/ 691 w 1089"/>
              <a:gd name="T75" fmla="*/ 756 h 826"/>
              <a:gd name="T76" fmla="*/ 705 w 1089"/>
              <a:gd name="T77" fmla="*/ 823 h 826"/>
              <a:gd name="T78" fmla="*/ 713 w 1089"/>
              <a:gd name="T79" fmla="*/ 792 h 826"/>
              <a:gd name="T80" fmla="*/ 760 w 1089"/>
              <a:gd name="T81" fmla="*/ 805 h 826"/>
              <a:gd name="T82" fmla="*/ 744 w 1089"/>
              <a:gd name="T83" fmla="*/ 635 h 826"/>
              <a:gd name="T84" fmla="*/ 963 w 1089"/>
              <a:gd name="T85" fmla="*/ 650 h 826"/>
              <a:gd name="T86" fmla="*/ 1076 w 1089"/>
              <a:gd name="T87" fmla="*/ 612 h 826"/>
              <a:gd name="T88" fmla="*/ 977 w 1089"/>
              <a:gd name="T89" fmla="*/ 556 h 826"/>
              <a:gd name="T90" fmla="*/ 1089 w 1089"/>
              <a:gd name="T91" fmla="*/ 527 h 826"/>
              <a:gd name="T92" fmla="*/ 980 w 1089"/>
              <a:gd name="T93" fmla="*/ 496 h 826"/>
              <a:gd name="T94" fmla="*/ 987 w 1089"/>
              <a:gd name="T95" fmla="*/ 480 h 826"/>
              <a:gd name="T96" fmla="*/ 891 w 1089"/>
              <a:gd name="T97" fmla="*/ 454 h 826"/>
              <a:gd name="T98" fmla="*/ 647 w 1089"/>
              <a:gd name="T99" fmla="*/ 361 h 826"/>
              <a:gd name="T100" fmla="*/ 599 w 1089"/>
              <a:gd name="T101" fmla="*/ 174 h 826"/>
              <a:gd name="T102" fmla="*/ 461 w 1089"/>
              <a:gd name="T103" fmla="*/ 259 h 826"/>
              <a:gd name="T104" fmla="*/ 602 w 1089"/>
              <a:gd name="T105" fmla="*/ 347 h 826"/>
              <a:gd name="T106" fmla="*/ 476 w 1089"/>
              <a:gd name="T107" fmla="*/ 277 h 826"/>
              <a:gd name="T108" fmla="*/ 586 w 1089"/>
              <a:gd name="T109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9" h="826">
                <a:moveTo>
                  <a:pt x="215" y="204"/>
                </a:moveTo>
                <a:lnTo>
                  <a:pt x="215" y="204"/>
                </a:lnTo>
                <a:lnTo>
                  <a:pt x="212" y="198"/>
                </a:lnTo>
                <a:lnTo>
                  <a:pt x="204" y="185"/>
                </a:lnTo>
                <a:lnTo>
                  <a:pt x="197" y="178"/>
                </a:lnTo>
                <a:lnTo>
                  <a:pt x="189" y="170"/>
                </a:lnTo>
                <a:lnTo>
                  <a:pt x="178" y="164"/>
                </a:lnTo>
                <a:lnTo>
                  <a:pt x="167" y="159"/>
                </a:lnTo>
                <a:lnTo>
                  <a:pt x="167" y="159"/>
                </a:lnTo>
                <a:lnTo>
                  <a:pt x="157" y="157"/>
                </a:lnTo>
                <a:lnTo>
                  <a:pt x="149" y="157"/>
                </a:lnTo>
                <a:lnTo>
                  <a:pt x="149" y="157"/>
                </a:lnTo>
                <a:lnTo>
                  <a:pt x="149" y="146"/>
                </a:lnTo>
                <a:lnTo>
                  <a:pt x="152" y="135"/>
                </a:lnTo>
                <a:lnTo>
                  <a:pt x="155" y="128"/>
                </a:lnTo>
                <a:lnTo>
                  <a:pt x="160" y="122"/>
                </a:lnTo>
                <a:lnTo>
                  <a:pt x="165" y="115"/>
                </a:lnTo>
                <a:lnTo>
                  <a:pt x="171" y="109"/>
                </a:lnTo>
                <a:lnTo>
                  <a:pt x="171" y="109"/>
                </a:lnTo>
                <a:lnTo>
                  <a:pt x="184" y="101"/>
                </a:lnTo>
                <a:lnTo>
                  <a:pt x="197" y="94"/>
                </a:lnTo>
                <a:lnTo>
                  <a:pt x="213" y="88"/>
                </a:lnTo>
                <a:lnTo>
                  <a:pt x="233" y="83"/>
                </a:lnTo>
                <a:lnTo>
                  <a:pt x="252" y="78"/>
                </a:lnTo>
                <a:lnTo>
                  <a:pt x="275" y="77"/>
                </a:lnTo>
                <a:lnTo>
                  <a:pt x="298" y="73"/>
                </a:lnTo>
                <a:lnTo>
                  <a:pt x="323" y="72"/>
                </a:lnTo>
                <a:lnTo>
                  <a:pt x="377" y="73"/>
                </a:lnTo>
                <a:lnTo>
                  <a:pt x="435" y="77"/>
                </a:lnTo>
                <a:lnTo>
                  <a:pt x="497" y="85"/>
                </a:lnTo>
                <a:lnTo>
                  <a:pt x="560" y="94"/>
                </a:lnTo>
                <a:lnTo>
                  <a:pt x="560" y="94"/>
                </a:lnTo>
                <a:lnTo>
                  <a:pt x="581" y="99"/>
                </a:lnTo>
                <a:lnTo>
                  <a:pt x="603" y="106"/>
                </a:lnTo>
                <a:lnTo>
                  <a:pt x="652" y="123"/>
                </a:lnTo>
                <a:lnTo>
                  <a:pt x="702" y="143"/>
                </a:lnTo>
                <a:lnTo>
                  <a:pt x="751" y="164"/>
                </a:lnTo>
                <a:lnTo>
                  <a:pt x="832" y="200"/>
                </a:lnTo>
                <a:lnTo>
                  <a:pt x="856" y="211"/>
                </a:lnTo>
                <a:lnTo>
                  <a:pt x="862" y="212"/>
                </a:lnTo>
                <a:lnTo>
                  <a:pt x="866" y="212"/>
                </a:lnTo>
                <a:lnTo>
                  <a:pt x="866" y="212"/>
                </a:lnTo>
                <a:lnTo>
                  <a:pt x="864" y="209"/>
                </a:lnTo>
                <a:lnTo>
                  <a:pt x="859" y="204"/>
                </a:lnTo>
                <a:lnTo>
                  <a:pt x="838" y="193"/>
                </a:lnTo>
                <a:lnTo>
                  <a:pt x="806" y="177"/>
                </a:lnTo>
                <a:lnTo>
                  <a:pt x="765" y="157"/>
                </a:lnTo>
                <a:lnTo>
                  <a:pt x="718" y="138"/>
                </a:lnTo>
                <a:lnTo>
                  <a:pt x="670" y="119"/>
                </a:lnTo>
                <a:lnTo>
                  <a:pt x="620" y="99"/>
                </a:lnTo>
                <a:lnTo>
                  <a:pt x="573" y="85"/>
                </a:lnTo>
                <a:lnTo>
                  <a:pt x="573" y="85"/>
                </a:lnTo>
                <a:lnTo>
                  <a:pt x="548" y="78"/>
                </a:lnTo>
                <a:lnTo>
                  <a:pt x="523" y="72"/>
                </a:lnTo>
                <a:lnTo>
                  <a:pt x="493" y="67"/>
                </a:lnTo>
                <a:lnTo>
                  <a:pt x="463" y="64"/>
                </a:lnTo>
                <a:lnTo>
                  <a:pt x="432" y="59"/>
                </a:lnTo>
                <a:lnTo>
                  <a:pt x="400" y="57"/>
                </a:lnTo>
                <a:lnTo>
                  <a:pt x="367" y="55"/>
                </a:lnTo>
                <a:lnTo>
                  <a:pt x="335" y="55"/>
                </a:lnTo>
                <a:lnTo>
                  <a:pt x="302" y="55"/>
                </a:lnTo>
                <a:lnTo>
                  <a:pt x="272" y="57"/>
                </a:lnTo>
                <a:lnTo>
                  <a:pt x="243" y="60"/>
                </a:lnTo>
                <a:lnTo>
                  <a:pt x="217" y="65"/>
                </a:lnTo>
                <a:lnTo>
                  <a:pt x="192" y="72"/>
                </a:lnTo>
                <a:lnTo>
                  <a:pt x="171" y="78"/>
                </a:lnTo>
                <a:lnTo>
                  <a:pt x="154" y="88"/>
                </a:lnTo>
                <a:lnTo>
                  <a:pt x="139" y="98"/>
                </a:lnTo>
                <a:lnTo>
                  <a:pt x="139" y="98"/>
                </a:lnTo>
                <a:lnTo>
                  <a:pt x="131" y="107"/>
                </a:lnTo>
                <a:lnTo>
                  <a:pt x="124" y="115"/>
                </a:lnTo>
                <a:lnTo>
                  <a:pt x="120" y="125"/>
                </a:lnTo>
                <a:lnTo>
                  <a:pt x="116" y="135"/>
                </a:lnTo>
                <a:lnTo>
                  <a:pt x="115" y="143"/>
                </a:lnTo>
                <a:lnTo>
                  <a:pt x="115" y="153"/>
                </a:lnTo>
                <a:lnTo>
                  <a:pt x="116" y="161"/>
                </a:lnTo>
                <a:lnTo>
                  <a:pt x="118" y="169"/>
                </a:lnTo>
                <a:lnTo>
                  <a:pt x="118" y="169"/>
                </a:lnTo>
                <a:lnTo>
                  <a:pt x="113" y="174"/>
                </a:lnTo>
                <a:lnTo>
                  <a:pt x="113" y="174"/>
                </a:lnTo>
                <a:lnTo>
                  <a:pt x="108" y="169"/>
                </a:lnTo>
                <a:lnTo>
                  <a:pt x="103" y="166"/>
                </a:lnTo>
                <a:lnTo>
                  <a:pt x="95" y="164"/>
                </a:lnTo>
                <a:lnTo>
                  <a:pt x="95" y="164"/>
                </a:lnTo>
                <a:lnTo>
                  <a:pt x="90" y="156"/>
                </a:lnTo>
                <a:lnTo>
                  <a:pt x="84" y="146"/>
                </a:lnTo>
                <a:lnTo>
                  <a:pt x="79" y="133"/>
                </a:lnTo>
                <a:lnTo>
                  <a:pt x="76" y="119"/>
                </a:lnTo>
                <a:lnTo>
                  <a:pt x="74" y="104"/>
                </a:lnTo>
                <a:lnTo>
                  <a:pt x="74" y="96"/>
                </a:lnTo>
                <a:lnTo>
                  <a:pt x="78" y="88"/>
                </a:lnTo>
                <a:lnTo>
                  <a:pt x="81" y="80"/>
                </a:lnTo>
                <a:lnTo>
                  <a:pt x="86" y="72"/>
                </a:lnTo>
                <a:lnTo>
                  <a:pt x="90" y="65"/>
                </a:lnTo>
                <a:lnTo>
                  <a:pt x="99" y="57"/>
                </a:lnTo>
                <a:lnTo>
                  <a:pt x="99" y="57"/>
                </a:lnTo>
                <a:lnTo>
                  <a:pt x="111" y="49"/>
                </a:lnTo>
                <a:lnTo>
                  <a:pt x="128" y="43"/>
                </a:lnTo>
                <a:lnTo>
                  <a:pt x="147" y="36"/>
                </a:lnTo>
                <a:lnTo>
                  <a:pt x="170" y="30"/>
                </a:lnTo>
                <a:lnTo>
                  <a:pt x="196" y="25"/>
                </a:lnTo>
                <a:lnTo>
                  <a:pt x="223" y="21"/>
                </a:lnTo>
                <a:lnTo>
                  <a:pt x="252" y="18"/>
                </a:lnTo>
                <a:lnTo>
                  <a:pt x="285" y="17"/>
                </a:lnTo>
                <a:lnTo>
                  <a:pt x="351" y="15"/>
                </a:lnTo>
                <a:lnTo>
                  <a:pt x="419" y="18"/>
                </a:lnTo>
                <a:lnTo>
                  <a:pt x="453" y="21"/>
                </a:lnTo>
                <a:lnTo>
                  <a:pt x="487" y="25"/>
                </a:lnTo>
                <a:lnTo>
                  <a:pt x="521" y="30"/>
                </a:lnTo>
                <a:lnTo>
                  <a:pt x="553" y="34"/>
                </a:lnTo>
                <a:lnTo>
                  <a:pt x="553" y="34"/>
                </a:lnTo>
                <a:lnTo>
                  <a:pt x="574" y="39"/>
                </a:lnTo>
                <a:lnTo>
                  <a:pt x="595" y="46"/>
                </a:lnTo>
                <a:lnTo>
                  <a:pt x="637" y="60"/>
                </a:lnTo>
                <a:lnTo>
                  <a:pt x="679" y="77"/>
                </a:lnTo>
                <a:lnTo>
                  <a:pt x="718" y="93"/>
                </a:lnTo>
                <a:lnTo>
                  <a:pt x="781" y="120"/>
                </a:lnTo>
                <a:lnTo>
                  <a:pt x="799" y="128"/>
                </a:lnTo>
                <a:lnTo>
                  <a:pt x="806" y="130"/>
                </a:lnTo>
                <a:lnTo>
                  <a:pt x="807" y="128"/>
                </a:lnTo>
                <a:lnTo>
                  <a:pt x="807" y="128"/>
                </a:lnTo>
                <a:lnTo>
                  <a:pt x="806" y="127"/>
                </a:lnTo>
                <a:lnTo>
                  <a:pt x="802" y="123"/>
                </a:lnTo>
                <a:lnTo>
                  <a:pt x="788" y="114"/>
                </a:lnTo>
                <a:lnTo>
                  <a:pt x="764" y="101"/>
                </a:lnTo>
                <a:lnTo>
                  <a:pt x="733" y="86"/>
                </a:lnTo>
                <a:lnTo>
                  <a:pt x="697" y="72"/>
                </a:lnTo>
                <a:lnTo>
                  <a:pt x="655" y="55"/>
                </a:lnTo>
                <a:lnTo>
                  <a:pt x="612" y="39"/>
                </a:lnTo>
                <a:lnTo>
                  <a:pt x="566" y="25"/>
                </a:lnTo>
                <a:lnTo>
                  <a:pt x="566" y="25"/>
                </a:lnTo>
                <a:lnTo>
                  <a:pt x="542" y="18"/>
                </a:lnTo>
                <a:lnTo>
                  <a:pt x="514" y="13"/>
                </a:lnTo>
                <a:lnTo>
                  <a:pt x="482" y="9"/>
                </a:lnTo>
                <a:lnTo>
                  <a:pt x="448" y="5"/>
                </a:lnTo>
                <a:lnTo>
                  <a:pt x="411" y="2"/>
                </a:lnTo>
                <a:lnTo>
                  <a:pt x="374" y="0"/>
                </a:lnTo>
                <a:lnTo>
                  <a:pt x="336" y="0"/>
                </a:lnTo>
                <a:lnTo>
                  <a:pt x="298" y="0"/>
                </a:lnTo>
                <a:lnTo>
                  <a:pt x="260" y="2"/>
                </a:lnTo>
                <a:lnTo>
                  <a:pt x="225" y="5"/>
                </a:lnTo>
                <a:lnTo>
                  <a:pt x="191" y="10"/>
                </a:lnTo>
                <a:lnTo>
                  <a:pt x="158" y="15"/>
                </a:lnTo>
                <a:lnTo>
                  <a:pt x="131" y="21"/>
                </a:lnTo>
                <a:lnTo>
                  <a:pt x="107" y="30"/>
                </a:lnTo>
                <a:lnTo>
                  <a:pt x="87" y="38"/>
                </a:lnTo>
                <a:lnTo>
                  <a:pt x="79" y="43"/>
                </a:lnTo>
                <a:lnTo>
                  <a:pt x="73" y="49"/>
                </a:lnTo>
                <a:lnTo>
                  <a:pt x="73" y="49"/>
                </a:lnTo>
                <a:lnTo>
                  <a:pt x="65" y="57"/>
                </a:lnTo>
                <a:lnTo>
                  <a:pt x="56" y="67"/>
                </a:lnTo>
                <a:lnTo>
                  <a:pt x="52" y="75"/>
                </a:lnTo>
                <a:lnTo>
                  <a:pt x="48" y="85"/>
                </a:lnTo>
                <a:lnTo>
                  <a:pt x="45" y="93"/>
                </a:lnTo>
                <a:lnTo>
                  <a:pt x="44" y="102"/>
                </a:lnTo>
                <a:lnTo>
                  <a:pt x="44" y="119"/>
                </a:lnTo>
                <a:lnTo>
                  <a:pt x="47" y="135"/>
                </a:lnTo>
                <a:lnTo>
                  <a:pt x="52" y="149"/>
                </a:lnTo>
                <a:lnTo>
                  <a:pt x="56" y="161"/>
                </a:lnTo>
                <a:lnTo>
                  <a:pt x="63" y="169"/>
                </a:lnTo>
                <a:lnTo>
                  <a:pt x="63" y="169"/>
                </a:lnTo>
                <a:lnTo>
                  <a:pt x="55" y="174"/>
                </a:lnTo>
                <a:lnTo>
                  <a:pt x="55" y="174"/>
                </a:lnTo>
                <a:lnTo>
                  <a:pt x="47" y="178"/>
                </a:lnTo>
                <a:lnTo>
                  <a:pt x="40" y="183"/>
                </a:lnTo>
                <a:lnTo>
                  <a:pt x="27" y="196"/>
                </a:lnTo>
                <a:lnTo>
                  <a:pt x="18" y="209"/>
                </a:lnTo>
                <a:lnTo>
                  <a:pt x="10" y="225"/>
                </a:lnTo>
                <a:lnTo>
                  <a:pt x="5" y="240"/>
                </a:lnTo>
                <a:lnTo>
                  <a:pt x="1" y="255"/>
                </a:lnTo>
                <a:lnTo>
                  <a:pt x="0" y="266"/>
                </a:lnTo>
                <a:lnTo>
                  <a:pt x="1" y="276"/>
                </a:lnTo>
                <a:lnTo>
                  <a:pt x="1" y="276"/>
                </a:lnTo>
                <a:lnTo>
                  <a:pt x="13" y="311"/>
                </a:lnTo>
                <a:lnTo>
                  <a:pt x="18" y="327"/>
                </a:lnTo>
                <a:lnTo>
                  <a:pt x="19" y="337"/>
                </a:lnTo>
                <a:lnTo>
                  <a:pt x="19" y="337"/>
                </a:lnTo>
                <a:lnTo>
                  <a:pt x="18" y="342"/>
                </a:lnTo>
                <a:lnTo>
                  <a:pt x="16" y="345"/>
                </a:lnTo>
                <a:lnTo>
                  <a:pt x="16" y="348"/>
                </a:lnTo>
                <a:lnTo>
                  <a:pt x="16" y="352"/>
                </a:lnTo>
                <a:lnTo>
                  <a:pt x="24" y="365"/>
                </a:lnTo>
                <a:lnTo>
                  <a:pt x="24" y="365"/>
                </a:lnTo>
                <a:lnTo>
                  <a:pt x="32" y="381"/>
                </a:lnTo>
                <a:lnTo>
                  <a:pt x="35" y="387"/>
                </a:lnTo>
                <a:lnTo>
                  <a:pt x="40" y="394"/>
                </a:lnTo>
                <a:lnTo>
                  <a:pt x="45" y="402"/>
                </a:lnTo>
                <a:lnTo>
                  <a:pt x="55" y="410"/>
                </a:lnTo>
                <a:lnTo>
                  <a:pt x="68" y="420"/>
                </a:lnTo>
                <a:lnTo>
                  <a:pt x="86" y="431"/>
                </a:lnTo>
                <a:lnTo>
                  <a:pt x="86" y="431"/>
                </a:lnTo>
                <a:lnTo>
                  <a:pt x="124" y="454"/>
                </a:lnTo>
                <a:lnTo>
                  <a:pt x="86" y="512"/>
                </a:lnTo>
                <a:lnTo>
                  <a:pt x="86" y="512"/>
                </a:lnTo>
                <a:lnTo>
                  <a:pt x="61" y="514"/>
                </a:lnTo>
                <a:lnTo>
                  <a:pt x="24" y="515"/>
                </a:lnTo>
                <a:lnTo>
                  <a:pt x="24" y="515"/>
                </a:lnTo>
                <a:lnTo>
                  <a:pt x="19" y="517"/>
                </a:lnTo>
                <a:lnTo>
                  <a:pt x="22" y="518"/>
                </a:lnTo>
                <a:lnTo>
                  <a:pt x="40" y="523"/>
                </a:lnTo>
                <a:lnTo>
                  <a:pt x="73" y="530"/>
                </a:lnTo>
                <a:lnTo>
                  <a:pt x="73" y="530"/>
                </a:lnTo>
                <a:lnTo>
                  <a:pt x="61" y="539"/>
                </a:lnTo>
                <a:lnTo>
                  <a:pt x="55" y="549"/>
                </a:lnTo>
                <a:lnTo>
                  <a:pt x="50" y="556"/>
                </a:lnTo>
                <a:lnTo>
                  <a:pt x="50" y="556"/>
                </a:lnTo>
                <a:lnTo>
                  <a:pt x="50" y="559"/>
                </a:lnTo>
                <a:lnTo>
                  <a:pt x="52" y="559"/>
                </a:lnTo>
                <a:lnTo>
                  <a:pt x="56" y="557"/>
                </a:lnTo>
                <a:lnTo>
                  <a:pt x="73" y="546"/>
                </a:lnTo>
                <a:lnTo>
                  <a:pt x="97" y="525"/>
                </a:lnTo>
                <a:lnTo>
                  <a:pt x="141" y="463"/>
                </a:lnTo>
                <a:lnTo>
                  <a:pt x="141" y="463"/>
                </a:lnTo>
                <a:lnTo>
                  <a:pt x="194" y="491"/>
                </a:lnTo>
                <a:lnTo>
                  <a:pt x="260" y="520"/>
                </a:lnTo>
                <a:lnTo>
                  <a:pt x="260" y="520"/>
                </a:lnTo>
                <a:lnTo>
                  <a:pt x="251" y="535"/>
                </a:lnTo>
                <a:lnTo>
                  <a:pt x="247" y="541"/>
                </a:lnTo>
                <a:lnTo>
                  <a:pt x="246" y="548"/>
                </a:lnTo>
                <a:lnTo>
                  <a:pt x="246" y="548"/>
                </a:lnTo>
                <a:lnTo>
                  <a:pt x="243" y="569"/>
                </a:lnTo>
                <a:lnTo>
                  <a:pt x="238" y="590"/>
                </a:lnTo>
                <a:lnTo>
                  <a:pt x="233" y="614"/>
                </a:lnTo>
                <a:lnTo>
                  <a:pt x="233" y="614"/>
                </a:lnTo>
                <a:lnTo>
                  <a:pt x="213" y="627"/>
                </a:lnTo>
                <a:lnTo>
                  <a:pt x="200" y="638"/>
                </a:lnTo>
                <a:lnTo>
                  <a:pt x="197" y="641"/>
                </a:lnTo>
                <a:lnTo>
                  <a:pt x="197" y="643"/>
                </a:lnTo>
                <a:lnTo>
                  <a:pt x="197" y="645"/>
                </a:lnTo>
                <a:lnTo>
                  <a:pt x="197" y="645"/>
                </a:lnTo>
                <a:lnTo>
                  <a:pt x="200" y="646"/>
                </a:lnTo>
                <a:lnTo>
                  <a:pt x="205" y="646"/>
                </a:lnTo>
                <a:lnTo>
                  <a:pt x="217" y="641"/>
                </a:lnTo>
                <a:lnTo>
                  <a:pt x="233" y="632"/>
                </a:lnTo>
                <a:lnTo>
                  <a:pt x="233" y="632"/>
                </a:lnTo>
                <a:lnTo>
                  <a:pt x="246" y="643"/>
                </a:lnTo>
                <a:lnTo>
                  <a:pt x="256" y="650"/>
                </a:lnTo>
                <a:lnTo>
                  <a:pt x="264" y="654"/>
                </a:lnTo>
                <a:lnTo>
                  <a:pt x="264" y="654"/>
                </a:lnTo>
                <a:lnTo>
                  <a:pt x="265" y="654"/>
                </a:lnTo>
                <a:lnTo>
                  <a:pt x="265" y="653"/>
                </a:lnTo>
                <a:lnTo>
                  <a:pt x="265" y="650"/>
                </a:lnTo>
                <a:lnTo>
                  <a:pt x="259" y="638"/>
                </a:lnTo>
                <a:lnTo>
                  <a:pt x="246" y="624"/>
                </a:lnTo>
                <a:lnTo>
                  <a:pt x="246" y="624"/>
                </a:lnTo>
                <a:lnTo>
                  <a:pt x="249" y="603"/>
                </a:lnTo>
                <a:lnTo>
                  <a:pt x="254" y="585"/>
                </a:lnTo>
                <a:lnTo>
                  <a:pt x="259" y="565"/>
                </a:lnTo>
                <a:lnTo>
                  <a:pt x="259" y="565"/>
                </a:lnTo>
                <a:lnTo>
                  <a:pt x="267" y="549"/>
                </a:lnTo>
                <a:lnTo>
                  <a:pt x="281" y="528"/>
                </a:lnTo>
                <a:lnTo>
                  <a:pt x="281" y="528"/>
                </a:lnTo>
                <a:lnTo>
                  <a:pt x="319" y="543"/>
                </a:lnTo>
                <a:lnTo>
                  <a:pt x="357" y="557"/>
                </a:lnTo>
                <a:lnTo>
                  <a:pt x="400" y="570"/>
                </a:lnTo>
                <a:lnTo>
                  <a:pt x="442" y="583"/>
                </a:lnTo>
                <a:lnTo>
                  <a:pt x="442" y="583"/>
                </a:lnTo>
                <a:lnTo>
                  <a:pt x="506" y="599"/>
                </a:lnTo>
                <a:lnTo>
                  <a:pt x="566" y="611"/>
                </a:lnTo>
                <a:lnTo>
                  <a:pt x="621" y="620"/>
                </a:lnTo>
                <a:lnTo>
                  <a:pt x="670" y="627"/>
                </a:lnTo>
                <a:lnTo>
                  <a:pt x="670" y="627"/>
                </a:lnTo>
                <a:lnTo>
                  <a:pt x="683" y="713"/>
                </a:lnTo>
                <a:lnTo>
                  <a:pt x="683" y="713"/>
                </a:lnTo>
                <a:lnTo>
                  <a:pt x="686" y="735"/>
                </a:lnTo>
                <a:lnTo>
                  <a:pt x="691" y="756"/>
                </a:lnTo>
                <a:lnTo>
                  <a:pt x="696" y="774"/>
                </a:lnTo>
                <a:lnTo>
                  <a:pt x="696" y="774"/>
                </a:lnTo>
                <a:lnTo>
                  <a:pt x="697" y="794"/>
                </a:lnTo>
                <a:lnTo>
                  <a:pt x="699" y="810"/>
                </a:lnTo>
                <a:lnTo>
                  <a:pt x="702" y="816"/>
                </a:lnTo>
                <a:lnTo>
                  <a:pt x="705" y="823"/>
                </a:lnTo>
                <a:lnTo>
                  <a:pt x="705" y="823"/>
                </a:lnTo>
                <a:lnTo>
                  <a:pt x="709" y="826"/>
                </a:lnTo>
                <a:lnTo>
                  <a:pt x="710" y="826"/>
                </a:lnTo>
                <a:lnTo>
                  <a:pt x="710" y="824"/>
                </a:lnTo>
                <a:lnTo>
                  <a:pt x="712" y="820"/>
                </a:lnTo>
                <a:lnTo>
                  <a:pt x="713" y="813"/>
                </a:lnTo>
                <a:lnTo>
                  <a:pt x="713" y="798"/>
                </a:lnTo>
                <a:lnTo>
                  <a:pt x="713" y="792"/>
                </a:lnTo>
                <a:lnTo>
                  <a:pt x="713" y="792"/>
                </a:lnTo>
                <a:lnTo>
                  <a:pt x="733" y="800"/>
                </a:lnTo>
                <a:lnTo>
                  <a:pt x="747" y="805"/>
                </a:lnTo>
                <a:lnTo>
                  <a:pt x="754" y="805"/>
                </a:lnTo>
                <a:lnTo>
                  <a:pt x="759" y="805"/>
                </a:lnTo>
                <a:lnTo>
                  <a:pt x="759" y="805"/>
                </a:lnTo>
                <a:lnTo>
                  <a:pt x="760" y="805"/>
                </a:lnTo>
                <a:lnTo>
                  <a:pt x="759" y="803"/>
                </a:lnTo>
                <a:lnTo>
                  <a:pt x="756" y="800"/>
                </a:lnTo>
                <a:lnTo>
                  <a:pt x="739" y="790"/>
                </a:lnTo>
                <a:lnTo>
                  <a:pt x="713" y="779"/>
                </a:lnTo>
                <a:lnTo>
                  <a:pt x="694" y="630"/>
                </a:lnTo>
                <a:lnTo>
                  <a:pt x="694" y="630"/>
                </a:lnTo>
                <a:lnTo>
                  <a:pt x="744" y="635"/>
                </a:lnTo>
                <a:lnTo>
                  <a:pt x="764" y="637"/>
                </a:lnTo>
                <a:lnTo>
                  <a:pt x="764" y="637"/>
                </a:lnTo>
                <a:lnTo>
                  <a:pt x="785" y="638"/>
                </a:lnTo>
                <a:lnTo>
                  <a:pt x="836" y="643"/>
                </a:lnTo>
                <a:lnTo>
                  <a:pt x="901" y="646"/>
                </a:lnTo>
                <a:lnTo>
                  <a:pt x="963" y="650"/>
                </a:lnTo>
                <a:lnTo>
                  <a:pt x="963" y="650"/>
                </a:lnTo>
                <a:lnTo>
                  <a:pt x="977" y="650"/>
                </a:lnTo>
                <a:lnTo>
                  <a:pt x="990" y="648"/>
                </a:lnTo>
                <a:lnTo>
                  <a:pt x="1014" y="643"/>
                </a:lnTo>
                <a:lnTo>
                  <a:pt x="1037" y="637"/>
                </a:lnTo>
                <a:lnTo>
                  <a:pt x="1053" y="629"/>
                </a:lnTo>
                <a:lnTo>
                  <a:pt x="1068" y="620"/>
                </a:lnTo>
                <a:lnTo>
                  <a:pt x="1076" y="612"/>
                </a:lnTo>
                <a:lnTo>
                  <a:pt x="1081" y="604"/>
                </a:lnTo>
                <a:lnTo>
                  <a:pt x="1081" y="603"/>
                </a:lnTo>
                <a:lnTo>
                  <a:pt x="1079" y="601"/>
                </a:lnTo>
                <a:lnTo>
                  <a:pt x="1079" y="601"/>
                </a:lnTo>
                <a:lnTo>
                  <a:pt x="1058" y="591"/>
                </a:lnTo>
                <a:lnTo>
                  <a:pt x="1024" y="575"/>
                </a:lnTo>
                <a:lnTo>
                  <a:pt x="977" y="556"/>
                </a:lnTo>
                <a:lnTo>
                  <a:pt x="977" y="556"/>
                </a:lnTo>
                <a:lnTo>
                  <a:pt x="998" y="552"/>
                </a:lnTo>
                <a:lnTo>
                  <a:pt x="1044" y="544"/>
                </a:lnTo>
                <a:lnTo>
                  <a:pt x="1065" y="539"/>
                </a:lnTo>
                <a:lnTo>
                  <a:pt x="1081" y="533"/>
                </a:lnTo>
                <a:lnTo>
                  <a:pt x="1086" y="530"/>
                </a:lnTo>
                <a:lnTo>
                  <a:pt x="1089" y="527"/>
                </a:lnTo>
                <a:lnTo>
                  <a:pt x="1087" y="523"/>
                </a:lnTo>
                <a:lnTo>
                  <a:pt x="1084" y="520"/>
                </a:lnTo>
                <a:lnTo>
                  <a:pt x="1084" y="520"/>
                </a:lnTo>
                <a:lnTo>
                  <a:pt x="1069" y="515"/>
                </a:lnTo>
                <a:lnTo>
                  <a:pt x="1052" y="509"/>
                </a:lnTo>
                <a:lnTo>
                  <a:pt x="1013" y="501"/>
                </a:lnTo>
                <a:lnTo>
                  <a:pt x="980" y="496"/>
                </a:lnTo>
                <a:lnTo>
                  <a:pt x="968" y="494"/>
                </a:lnTo>
                <a:lnTo>
                  <a:pt x="968" y="494"/>
                </a:lnTo>
                <a:lnTo>
                  <a:pt x="972" y="493"/>
                </a:lnTo>
                <a:lnTo>
                  <a:pt x="982" y="488"/>
                </a:lnTo>
                <a:lnTo>
                  <a:pt x="987" y="486"/>
                </a:lnTo>
                <a:lnTo>
                  <a:pt x="989" y="483"/>
                </a:lnTo>
                <a:lnTo>
                  <a:pt x="987" y="480"/>
                </a:lnTo>
                <a:lnTo>
                  <a:pt x="980" y="476"/>
                </a:lnTo>
                <a:lnTo>
                  <a:pt x="980" y="476"/>
                </a:lnTo>
                <a:lnTo>
                  <a:pt x="963" y="470"/>
                </a:lnTo>
                <a:lnTo>
                  <a:pt x="940" y="465"/>
                </a:lnTo>
                <a:lnTo>
                  <a:pt x="916" y="460"/>
                </a:lnTo>
                <a:lnTo>
                  <a:pt x="891" y="454"/>
                </a:lnTo>
                <a:lnTo>
                  <a:pt x="891" y="454"/>
                </a:lnTo>
                <a:lnTo>
                  <a:pt x="872" y="446"/>
                </a:lnTo>
                <a:lnTo>
                  <a:pt x="851" y="436"/>
                </a:lnTo>
                <a:lnTo>
                  <a:pt x="825" y="425"/>
                </a:lnTo>
                <a:lnTo>
                  <a:pt x="785" y="408"/>
                </a:lnTo>
                <a:lnTo>
                  <a:pt x="785" y="408"/>
                </a:lnTo>
                <a:lnTo>
                  <a:pt x="722" y="386"/>
                </a:lnTo>
                <a:lnTo>
                  <a:pt x="647" y="361"/>
                </a:lnTo>
                <a:lnTo>
                  <a:pt x="647" y="361"/>
                </a:lnTo>
                <a:lnTo>
                  <a:pt x="636" y="306"/>
                </a:lnTo>
                <a:lnTo>
                  <a:pt x="623" y="246"/>
                </a:lnTo>
                <a:lnTo>
                  <a:pt x="610" y="198"/>
                </a:lnTo>
                <a:lnTo>
                  <a:pt x="603" y="182"/>
                </a:lnTo>
                <a:lnTo>
                  <a:pt x="599" y="174"/>
                </a:lnTo>
                <a:lnTo>
                  <a:pt x="599" y="174"/>
                </a:lnTo>
                <a:lnTo>
                  <a:pt x="594" y="172"/>
                </a:lnTo>
                <a:lnTo>
                  <a:pt x="587" y="174"/>
                </a:lnTo>
                <a:lnTo>
                  <a:pt x="579" y="177"/>
                </a:lnTo>
                <a:lnTo>
                  <a:pt x="568" y="182"/>
                </a:lnTo>
                <a:lnTo>
                  <a:pt x="544" y="198"/>
                </a:lnTo>
                <a:lnTo>
                  <a:pt x="516" y="217"/>
                </a:lnTo>
                <a:lnTo>
                  <a:pt x="461" y="259"/>
                </a:lnTo>
                <a:lnTo>
                  <a:pt x="425" y="289"/>
                </a:lnTo>
                <a:lnTo>
                  <a:pt x="425" y="289"/>
                </a:lnTo>
                <a:lnTo>
                  <a:pt x="348" y="259"/>
                </a:lnTo>
                <a:lnTo>
                  <a:pt x="281" y="232"/>
                </a:lnTo>
                <a:lnTo>
                  <a:pt x="215" y="204"/>
                </a:lnTo>
                <a:lnTo>
                  <a:pt x="215" y="204"/>
                </a:lnTo>
                <a:close/>
                <a:moveTo>
                  <a:pt x="602" y="347"/>
                </a:moveTo>
                <a:lnTo>
                  <a:pt x="602" y="347"/>
                </a:lnTo>
                <a:lnTo>
                  <a:pt x="540" y="329"/>
                </a:lnTo>
                <a:lnTo>
                  <a:pt x="540" y="329"/>
                </a:lnTo>
                <a:lnTo>
                  <a:pt x="498" y="316"/>
                </a:lnTo>
                <a:lnTo>
                  <a:pt x="453" y="300"/>
                </a:lnTo>
                <a:lnTo>
                  <a:pt x="453" y="300"/>
                </a:lnTo>
                <a:lnTo>
                  <a:pt x="476" y="277"/>
                </a:lnTo>
                <a:lnTo>
                  <a:pt x="490" y="264"/>
                </a:lnTo>
                <a:lnTo>
                  <a:pt x="505" y="253"/>
                </a:lnTo>
                <a:lnTo>
                  <a:pt x="505" y="253"/>
                </a:lnTo>
                <a:lnTo>
                  <a:pt x="553" y="219"/>
                </a:lnTo>
                <a:lnTo>
                  <a:pt x="581" y="200"/>
                </a:lnTo>
                <a:lnTo>
                  <a:pt x="581" y="200"/>
                </a:lnTo>
                <a:lnTo>
                  <a:pt x="586" y="230"/>
                </a:lnTo>
                <a:lnTo>
                  <a:pt x="590" y="256"/>
                </a:lnTo>
                <a:lnTo>
                  <a:pt x="594" y="276"/>
                </a:lnTo>
                <a:lnTo>
                  <a:pt x="594" y="276"/>
                </a:lnTo>
                <a:lnTo>
                  <a:pt x="599" y="342"/>
                </a:lnTo>
                <a:lnTo>
                  <a:pt x="602" y="3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3A8AEEFE-B775-49A9-8FEB-87EE36765EE7}"/>
              </a:ext>
            </a:extLst>
          </p:cNvPr>
          <p:cNvSpPr>
            <a:spLocks noEditPoints="1"/>
          </p:cNvSpPr>
          <p:nvPr/>
        </p:nvSpPr>
        <p:spPr bwMode="auto">
          <a:xfrm>
            <a:off x="1188285" y="729569"/>
            <a:ext cx="1290016" cy="2787278"/>
          </a:xfrm>
          <a:custGeom>
            <a:avLst/>
            <a:gdLst>
              <a:gd name="T0" fmla="*/ 400 w 610"/>
              <a:gd name="T1" fmla="*/ 346 h 1318"/>
              <a:gd name="T2" fmla="*/ 384 w 610"/>
              <a:gd name="T3" fmla="*/ 391 h 1318"/>
              <a:gd name="T4" fmla="*/ 321 w 610"/>
              <a:gd name="T5" fmla="*/ 555 h 1318"/>
              <a:gd name="T6" fmla="*/ 266 w 610"/>
              <a:gd name="T7" fmla="*/ 659 h 1318"/>
              <a:gd name="T8" fmla="*/ 230 w 610"/>
              <a:gd name="T9" fmla="*/ 670 h 1318"/>
              <a:gd name="T10" fmla="*/ 221 w 610"/>
              <a:gd name="T11" fmla="*/ 688 h 1318"/>
              <a:gd name="T12" fmla="*/ 237 w 610"/>
              <a:gd name="T13" fmla="*/ 738 h 1318"/>
              <a:gd name="T14" fmla="*/ 191 w 610"/>
              <a:gd name="T15" fmla="*/ 799 h 1318"/>
              <a:gd name="T16" fmla="*/ 134 w 610"/>
              <a:gd name="T17" fmla="*/ 838 h 1318"/>
              <a:gd name="T18" fmla="*/ 119 w 610"/>
              <a:gd name="T19" fmla="*/ 876 h 1318"/>
              <a:gd name="T20" fmla="*/ 132 w 610"/>
              <a:gd name="T21" fmla="*/ 893 h 1318"/>
              <a:gd name="T22" fmla="*/ 69 w 610"/>
              <a:gd name="T23" fmla="*/ 1009 h 1318"/>
              <a:gd name="T24" fmla="*/ 55 w 610"/>
              <a:gd name="T25" fmla="*/ 1074 h 1318"/>
              <a:gd name="T26" fmla="*/ 3 w 610"/>
              <a:gd name="T27" fmla="*/ 1166 h 1318"/>
              <a:gd name="T28" fmla="*/ 5 w 610"/>
              <a:gd name="T29" fmla="*/ 1187 h 1318"/>
              <a:gd name="T30" fmla="*/ 47 w 610"/>
              <a:gd name="T31" fmla="*/ 1189 h 1318"/>
              <a:gd name="T32" fmla="*/ 48 w 610"/>
              <a:gd name="T33" fmla="*/ 1254 h 1318"/>
              <a:gd name="T34" fmla="*/ 55 w 610"/>
              <a:gd name="T35" fmla="*/ 1306 h 1318"/>
              <a:gd name="T36" fmla="*/ 86 w 610"/>
              <a:gd name="T37" fmla="*/ 1317 h 1318"/>
              <a:gd name="T38" fmla="*/ 130 w 610"/>
              <a:gd name="T39" fmla="*/ 1280 h 1318"/>
              <a:gd name="T40" fmla="*/ 207 w 610"/>
              <a:gd name="T41" fmla="*/ 1182 h 1318"/>
              <a:gd name="T42" fmla="*/ 243 w 610"/>
              <a:gd name="T43" fmla="*/ 1221 h 1318"/>
              <a:gd name="T44" fmla="*/ 255 w 610"/>
              <a:gd name="T45" fmla="*/ 1184 h 1318"/>
              <a:gd name="T46" fmla="*/ 287 w 610"/>
              <a:gd name="T47" fmla="*/ 1124 h 1318"/>
              <a:gd name="T48" fmla="*/ 375 w 610"/>
              <a:gd name="T49" fmla="*/ 1041 h 1318"/>
              <a:gd name="T50" fmla="*/ 421 w 610"/>
              <a:gd name="T51" fmla="*/ 940 h 1318"/>
              <a:gd name="T52" fmla="*/ 459 w 610"/>
              <a:gd name="T53" fmla="*/ 872 h 1318"/>
              <a:gd name="T54" fmla="*/ 446 w 610"/>
              <a:gd name="T55" fmla="*/ 910 h 1318"/>
              <a:gd name="T56" fmla="*/ 470 w 610"/>
              <a:gd name="T57" fmla="*/ 967 h 1318"/>
              <a:gd name="T58" fmla="*/ 482 w 610"/>
              <a:gd name="T59" fmla="*/ 963 h 1318"/>
              <a:gd name="T60" fmla="*/ 472 w 610"/>
              <a:gd name="T61" fmla="*/ 906 h 1318"/>
              <a:gd name="T62" fmla="*/ 504 w 610"/>
              <a:gd name="T63" fmla="*/ 1007 h 1318"/>
              <a:gd name="T64" fmla="*/ 512 w 610"/>
              <a:gd name="T65" fmla="*/ 1076 h 1318"/>
              <a:gd name="T66" fmla="*/ 542 w 610"/>
              <a:gd name="T67" fmla="*/ 1106 h 1318"/>
              <a:gd name="T68" fmla="*/ 584 w 610"/>
              <a:gd name="T69" fmla="*/ 1125 h 1318"/>
              <a:gd name="T70" fmla="*/ 594 w 610"/>
              <a:gd name="T71" fmla="*/ 1149 h 1318"/>
              <a:gd name="T72" fmla="*/ 589 w 610"/>
              <a:gd name="T73" fmla="*/ 1104 h 1318"/>
              <a:gd name="T74" fmla="*/ 559 w 610"/>
              <a:gd name="T75" fmla="*/ 1085 h 1318"/>
              <a:gd name="T76" fmla="*/ 530 w 610"/>
              <a:gd name="T77" fmla="*/ 932 h 1318"/>
              <a:gd name="T78" fmla="*/ 537 w 610"/>
              <a:gd name="T79" fmla="*/ 827 h 1318"/>
              <a:gd name="T80" fmla="*/ 529 w 610"/>
              <a:gd name="T81" fmla="*/ 787 h 1318"/>
              <a:gd name="T82" fmla="*/ 508 w 610"/>
              <a:gd name="T83" fmla="*/ 432 h 1318"/>
              <a:gd name="T84" fmla="*/ 523 w 610"/>
              <a:gd name="T85" fmla="*/ 401 h 1318"/>
              <a:gd name="T86" fmla="*/ 520 w 610"/>
              <a:gd name="T87" fmla="*/ 337 h 1318"/>
              <a:gd name="T88" fmla="*/ 541 w 610"/>
              <a:gd name="T89" fmla="*/ 212 h 1318"/>
              <a:gd name="T90" fmla="*/ 605 w 610"/>
              <a:gd name="T91" fmla="*/ 52 h 1318"/>
              <a:gd name="T92" fmla="*/ 607 w 610"/>
              <a:gd name="T93" fmla="*/ 19 h 1318"/>
              <a:gd name="T94" fmla="*/ 497 w 610"/>
              <a:gd name="T95" fmla="*/ 237 h 1318"/>
              <a:gd name="T96" fmla="*/ 514 w 610"/>
              <a:gd name="T97" fmla="*/ 46 h 1318"/>
              <a:gd name="T98" fmla="*/ 503 w 610"/>
              <a:gd name="T99" fmla="*/ 0 h 1318"/>
              <a:gd name="T100" fmla="*/ 488 w 610"/>
              <a:gd name="T101" fmla="*/ 91 h 1318"/>
              <a:gd name="T102" fmla="*/ 466 w 610"/>
              <a:gd name="T103" fmla="*/ 244 h 1318"/>
              <a:gd name="T104" fmla="*/ 459 w 610"/>
              <a:gd name="T105" fmla="*/ 738 h 1318"/>
              <a:gd name="T106" fmla="*/ 502 w 610"/>
              <a:gd name="T107" fmla="*/ 801 h 1318"/>
              <a:gd name="T108" fmla="*/ 451 w 610"/>
              <a:gd name="T109" fmla="*/ 791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0" h="1318">
                <a:moveTo>
                  <a:pt x="429" y="315"/>
                </a:moveTo>
                <a:lnTo>
                  <a:pt x="429" y="315"/>
                </a:lnTo>
                <a:lnTo>
                  <a:pt x="424" y="319"/>
                </a:lnTo>
                <a:lnTo>
                  <a:pt x="413" y="328"/>
                </a:lnTo>
                <a:lnTo>
                  <a:pt x="406" y="337"/>
                </a:lnTo>
                <a:lnTo>
                  <a:pt x="400" y="346"/>
                </a:lnTo>
                <a:lnTo>
                  <a:pt x="393" y="356"/>
                </a:lnTo>
                <a:lnTo>
                  <a:pt x="390" y="367"/>
                </a:lnTo>
                <a:lnTo>
                  <a:pt x="390" y="367"/>
                </a:lnTo>
                <a:lnTo>
                  <a:pt x="386" y="376"/>
                </a:lnTo>
                <a:lnTo>
                  <a:pt x="384" y="385"/>
                </a:lnTo>
                <a:lnTo>
                  <a:pt x="384" y="391"/>
                </a:lnTo>
                <a:lnTo>
                  <a:pt x="384" y="396"/>
                </a:lnTo>
                <a:lnTo>
                  <a:pt x="385" y="401"/>
                </a:lnTo>
                <a:lnTo>
                  <a:pt x="386" y="402"/>
                </a:lnTo>
                <a:lnTo>
                  <a:pt x="386" y="402"/>
                </a:lnTo>
                <a:lnTo>
                  <a:pt x="350" y="486"/>
                </a:lnTo>
                <a:lnTo>
                  <a:pt x="321" y="555"/>
                </a:lnTo>
                <a:lnTo>
                  <a:pt x="307" y="586"/>
                </a:lnTo>
                <a:lnTo>
                  <a:pt x="295" y="609"/>
                </a:lnTo>
                <a:lnTo>
                  <a:pt x="295" y="609"/>
                </a:lnTo>
                <a:lnTo>
                  <a:pt x="279" y="640"/>
                </a:lnTo>
                <a:lnTo>
                  <a:pt x="269" y="654"/>
                </a:lnTo>
                <a:lnTo>
                  <a:pt x="266" y="659"/>
                </a:lnTo>
                <a:lnTo>
                  <a:pt x="264" y="659"/>
                </a:lnTo>
                <a:lnTo>
                  <a:pt x="264" y="659"/>
                </a:lnTo>
                <a:lnTo>
                  <a:pt x="261" y="661"/>
                </a:lnTo>
                <a:lnTo>
                  <a:pt x="250" y="663"/>
                </a:lnTo>
                <a:lnTo>
                  <a:pt x="236" y="667"/>
                </a:lnTo>
                <a:lnTo>
                  <a:pt x="230" y="670"/>
                </a:lnTo>
                <a:lnTo>
                  <a:pt x="224" y="674"/>
                </a:lnTo>
                <a:lnTo>
                  <a:pt x="224" y="674"/>
                </a:lnTo>
                <a:lnTo>
                  <a:pt x="223" y="677"/>
                </a:lnTo>
                <a:lnTo>
                  <a:pt x="221" y="680"/>
                </a:lnTo>
                <a:lnTo>
                  <a:pt x="221" y="684"/>
                </a:lnTo>
                <a:lnTo>
                  <a:pt x="221" y="688"/>
                </a:lnTo>
                <a:lnTo>
                  <a:pt x="224" y="696"/>
                </a:lnTo>
                <a:lnTo>
                  <a:pt x="229" y="706"/>
                </a:lnTo>
                <a:lnTo>
                  <a:pt x="239" y="721"/>
                </a:lnTo>
                <a:lnTo>
                  <a:pt x="243" y="728"/>
                </a:lnTo>
                <a:lnTo>
                  <a:pt x="243" y="728"/>
                </a:lnTo>
                <a:lnTo>
                  <a:pt x="237" y="738"/>
                </a:lnTo>
                <a:lnTo>
                  <a:pt x="221" y="763"/>
                </a:lnTo>
                <a:lnTo>
                  <a:pt x="203" y="787"/>
                </a:lnTo>
                <a:lnTo>
                  <a:pt x="196" y="796"/>
                </a:lnTo>
                <a:lnTo>
                  <a:pt x="193" y="798"/>
                </a:lnTo>
                <a:lnTo>
                  <a:pt x="191" y="799"/>
                </a:lnTo>
                <a:lnTo>
                  <a:pt x="191" y="799"/>
                </a:lnTo>
                <a:lnTo>
                  <a:pt x="184" y="801"/>
                </a:lnTo>
                <a:lnTo>
                  <a:pt x="176" y="804"/>
                </a:lnTo>
                <a:lnTo>
                  <a:pt x="166" y="811"/>
                </a:lnTo>
                <a:lnTo>
                  <a:pt x="155" y="818"/>
                </a:lnTo>
                <a:lnTo>
                  <a:pt x="144" y="828"/>
                </a:lnTo>
                <a:lnTo>
                  <a:pt x="134" y="838"/>
                </a:lnTo>
                <a:lnTo>
                  <a:pt x="125" y="847"/>
                </a:lnTo>
                <a:lnTo>
                  <a:pt x="123" y="852"/>
                </a:lnTo>
                <a:lnTo>
                  <a:pt x="121" y="859"/>
                </a:lnTo>
                <a:lnTo>
                  <a:pt x="121" y="859"/>
                </a:lnTo>
                <a:lnTo>
                  <a:pt x="119" y="868"/>
                </a:lnTo>
                <a:lnTo>
                  <a:pt x="119" y="876"/>
                </a:lnTo>
                <a:lnTo>
                  <a:pt x="121" y="882"/>
                </a:lnTo>
                <a:lnTo>
                  <a:pt x="123" y="887"/>
                </a:lnTo>
                <a:lnTo>
                  <a:pt x="127" y="889"/>
                </a:lnTo>
                <a:lnTo>
                  <a:pt x="129" y="892"/>
                </a:lnTo>
                <a:lnTo>
                  <a:pt x="132" y="893"/>
                </a:lnTo>
                <a:lnTo>
                  <a:pt x="132" y="893"/>
                </a:lnTo>
                <a:lnTo>
                  <a:pt x="125" y="902"/>
                </a:lnTo>
                <a:lnTo>
                  <a:pt x="112" y="925"/>
                </a:lnTo>
                <a:lnTo>
                  <a:pt x="91" y="962"/>
                </a:lnTo>
                <a:lnTo>
                  <a:pt x="80" y="984"/>
                </a:lnTo>
                <a:lnTo>
                  <a:pt x="69" y="1009"/>
                </a:lnTo>
                <a:lnTo>
                  <a:pt x="69" y="1009"/>
                </a:lnTo>
                <a:lnTo>
                  <a:pt x="62" y="1029"/>
                </a:lnTo>
                <a:lnTo>
                  <a:pt x="58" y="1043"/>
                </a:lnTo>
                <a:lnTo>
                  <a:pt x="58" y="1053"/>
                </a:lnTo>
                <a:lnTo>
                  <a:pt x="58" y="1059"/>
                </a:lnTo>
                <a:lnTo>
                  <a:pt x="58" y="1065"/>
                </a:lnTo>
                <a:lnTo>
                  <a:pt x="55" y="1074"/>
                </a:lnTo>
                <a:lnTo>
                  <a:pt x="49" y="1086"/>
                </a:lnTo>
                <a:lnTo>
                  <a:pt x="38" y="1106"/>
                </a:lnTo>
                <a:lnTo>
                  <a:pt x="38" y="1106"/>
                </a:lnTo>
                <a:lnTo>
                  <a:pt x="22" y="1131"/>
                </a:lnTo>
                <a:lnTo>
                  <a:pt x="7" y="1156"/>
                </a:lnTo>
                <a:lnTo>
                  <a:pt x="3" y="1166"/>
                </a:lnTo>
                <a:lnTo>
                  <a:pt x="0" y="1175"/>
                </a:lnTo>
                <a:lnTo>
                  <a:pt x="0" y="1178"/>
                </a:lnTo>
                <a:lnTo>
                  <a:pt x="1" y="1182"/>
                </a:lnTo>
                <a:lnTo>
                  <a:pt x="3" y="1184"/>
                </a:lnTo>
                <a:lnTo>
                  <a:pt x="5" y="1187"/>
                </a:lnTo>
                <a:lnTo>
                  <a:pt x="5" y="1187"/>
                </a:lnTo>
                <a:lnTo>
                  <a:pt x="6" y="1188"/>
                </a:lnTo>
                <a:lnTo>
                  <a:pt x="9" y="1191"/>
                </a:lnTo>
                <a:lnTo>
                  <a:pt x="16" y="1192"/>
                </a:lnTo>
                <a:lnTo>
                  <a:pt x="23" y="1193"/>
                </a:lnTo>
                <a:lnTo>
                  <a:pt x="32" y="1192"/>
                </a:lnTo>
                <a:lnTo>
                  <a:pt x="47" y="1189"/>
                </a:lnTo>
                <a:lnTo>
                  <a:pt x="52" y="1188"/>
                </a:lnTo>
                <a:lnTo>
                  <a:pt x="54" y="1187"/>
                </a:lnTo>
                <a:lnTo>
                  <a:pt x="54" y="1187"/>
                </a:lnTo>
                <a:lnTo>
                  <a:pt x="54" y="1197"/>
                </a:lnTo>
                <a:lnTo>
                  <a:pt x="52" y="1224"/>
                </a:lnTo>
                <a:lnTo>
                  <a:pt x="48" y="1254"/>
                </a:lnTo>
                <a:lnTo>
                  <a:pt x="47" y="1278"/>
                </a:lnTo>
                <a:lnTo>
                  <a:pt x="47" y="1278"/>
                </a:lnTo>
                <a:lnTo>
                  <a:pt x="47" y="1285"/>
                </a:lnTo>
                <a:lnTo>
                  <a:pt x="49" y="1293"/>
                </a:lnTo>
                <a:lnTo>
                  <a:pt x="52" y="1300"/>
                </a:lnTo>
                <a:lnTo>
                  <a:pt x="55" y="1306"/>
                </a:lnTo>
                <a:lnTo>
                  <a:pt x="60" y="1311"/>
                </a:lnTo>
                <a:lnTo>
                  <a:pt x="65" y="1316"/>
                </a:lnTo>
                <a:lnTo>
                  <a:pt x="71" y="1318"/>
                </a:lnTo>
                <a:lnTo>
                  <a:pt x="79" y="1318"/>
                </a:lnTo>
                <a:lnTo>
                  <a:pt x="79" y="1318"/>
                </a:lnTo>
                <a:lnTo>
                  <a:pt x="86" y="1317"/>
                </a:lnTo>
                <a:lnTo>
                  <a:pt x="93" y="1313"/>
                </a:lnTo>
                <a:lnTo>
                  <a:pt x="100" y="1310"/>
                </a:lnTo>
                <a:lnTo>
                  <a:pt x="107" y="1304"/>
                </a:lnTo>
                <a:lnTo>
                  <a:pt x="119" y="1291"/>
                </a:lnTo>
                <a:lnTo>
                  <a:pt x="130" y="1280"/>
                </a:lnTo>
                <a:lnTo>
                  <a:pt x="130" y="1280"/>
                </a:lnTo>
                <a:lnTo>
                  <a:pt x="137" y="1272"/>
                </a:lnTo>
                <a:lnTo>
                  <a:pt x="148" y="1258"/>
                </a:lnTo>
                <a:lnTo>
                  <a:pt x="172" y="1222"/>
                </a:lnTo>
                <a:lnTo>
                  <a:pt x="203" y="1176"/>
                </a:lnTo>
                <a:lnTo>
                  <a:pt x="203" y="1176"/>
                </a:lnTo>
                <a:lnTo>
                  <a:pt x="207" y="1182"/>
                </a:lnTo>
                <a:lnTo>
                  <a:pt x="218" y="1197"/>
                </a:lnTo>
                <a:lnTo>
                  <a:pt x="230" y="1213"/>
                </a:lnTo>
                <a:lnTo>
                  <a:pt x="236" y="1219"/>
                </a:lnTo>
                <a:lnTo>
                  <a:pt x="241" y="1221"/>
                </a:lnTo>
                <a:lnTo>
                  <a:pt x="241" y="1221"/>
                </a:lnTo>
                <a:lnTo>
                  <a:pt x="243" y="1221"/>
                </a:lnTo>
                <a:lnTo>
                  <a:pt x="245" y="1221"/>
                </a:lnTo>
                <a:lnTo>
                  <a:pt x="248" y="1218"/>
                </a:lnTo>
                <a:lnTo>
                  <a:pt x="251" y="1213"/>
                </a:lnTo>
                <a:lnTo>
                  <a:pt x="252" y="1207"/>
                </a:lnTo>
                <a:lnTo>
                  <a:pt x="253" y="1193"/>
                </a:lnTo>
                <a:lnTo>
                  <a:pt x="255" y="1184"/>
                </a:lnTo>
                <a:lnTo>
                  <a:pt x="255" y="1184"/>
                </a:lnTo>
                <a:lnTo>
                  <a:pt x="256" y="1181"/>
                </a:lnTo>
                <a:lnTo>
                  <a:pt x="258" y="1175"/>
                </a:lnTo>
                <a:lnTo>
                  <a:pt x="268" y="1155"/>
                </a:lnTo>
                <a:lnTo>
                  <a:pt x="287" y="1124"/>
                </a:lnTo>
                <a:lnTo>
                  <a:pt x="287" y="1124"/>
                </a:lnTo>
                <a:lnTo>
                  <a:pt x="296" y="1113"/>
                </a:lnTo>
                <a:lnTo>
                  <a:pt x="315" y="1095"/>
                </a:lnTo>
                <a:lnTo>
                  <a:pt x="338" y="1074"/>
                </a:lnTo>
                <a:lnTo>
                  <a:pt x="364" y="1053"/>
                </a:lnTo>
                <a:lnTo>
                  <a:pt x="364" y="1053"/>
                </a:lnTo>
                <a:lnTo>
                  <a:pt x="375" y="1041"/>
                </a:lnTo>
                <a:lnTo>
                  <a:pt x="386" y="1027"/>
                </a:lnTo>
                <a:lnTo>
                  <a:pt x="395" y="1012"/>
                </a:lnTo>
                <a:lnTo>
                  <a:pt x="402" y="996"/>
                </a:lnTo>
                <a:lnTo>
                  <a:pt x="409" y="980"/>
                </a:lnTo>
                <a:lnTo>
                  <a:pt x="414" y="965"/>
                </a:lnTo>
                <a:lnTo>
                  <a:pt x="421" y="940"/>
                </a:lnTo>
                <a:lnTo>
                  <a:pt x="421" y="940"/>
                </a:lnTo>
                <a:lnTo>
                  <a:pt x="423" y="927"/>
                </a:lnTo>
                <a:lnTo>
                  <a:pt x="425" y="911"/>
                </a:lnTo>
                <a:lnTo>
                  <a:pt x="429" y="873"/>
                </a:lnTo>
                <a:lnTo>
                  <a:pt x="432" y="827"/>
                </a:lnTo>
                <a:lnTo>
                  <a:pt x="459" y="872"/>
                </a:lnTo>
                <a:lnTo>
                  <a:pt x="459" y="872"/>
                </a:lnTo>
                <a:lnTo>
                  <a:pt x="453" y="888"/>
                </a:lnTo>
                <a:lnTo>
                  <a:pt x="448" y="900"/>
                </a:lnTo>
                <a:lnTo>
                  <a:pt x="446" y="905"/>
                </a:lnTo>
                <a:lnTo>
                  <a:pt x="446" y="910"/>
                </a:lnTo>
                <a:lnTo>
                  <a:pt x="446" y="910"/>
                </a:lnTo>
                <a:lnTo>
                  <a:pt x="449" y="919"/>
                </a:lnTo>
                <a:lnTo>
                  <a:pt x="454" y="931"/>
                </a:lnTo>
                <a:lnTo>
                  <a:pt x="464" y="956"/>
                </a:lnTo>
                <a:lnTo>
                  <a:pt x="464" y="956"/>
                </a:lnTo>
                <a:lnTo>
                  <a:pt x="466" y="963"/>
                </a:lnTo>
                <a:lnTo>
                  <a:pt x="470" y="967"/>
                </a:lnTo>
                <a:lnTo>
                  <a:pt x="476" y="974"/>
                </a:lnTo>
                <a:lnTo>
                  <a:pt x="476" y="974"/>
                </a:lnTo>
                <a:lnTo>
                  <a:pt x="477" y="975"/>
                </a:lnTo>
                <a:lnTo>
                  <a:pt x="478" y="975"/>
                </a:lnTo>
                <a:lnTo>
                  <a:pt x="480" y="973"/>
                </a:lnTo>
                <a:lnTo>
                  <a:pt x="482" y="963"/>
                </a:lnTo>
                <a:lnTo>
                  <a:pt x="482" y="963"/>
                </a:lnTo>
                <a:lnTo>
                  <a:pt x="482" y="959"/>
                </a:lnTo>
                <a:lnTo>
                  <a:pt x="480" y="952"/>
                </a:lnTo>
                <a:lnTo>
                  <a:pt x="475" y="937"/>
                </a:lnTo>
                <a:lnTo>
                  <a:pt x="466" y="916"/>
                </a:lnTo>
                <a:lnTo>
                  <a:pt x="472" y="906"/>
                </a:lnTo>
                <a:lnTo>
                  <a:pt x="504" y="954"/>
                </a:lnTo>
                <a:lnTo>
                  <a:pt x="504" y="954"/>
                </a:lnTo>
                <a:lnTo>
                  <a:pt x="505" y="969"/>
                </a:lnTo>
                <a:lnTo>
                  <a:pt x="505" y="986"/>
                </a:lnTo>
                <a:lnTo>
                  <a:pt x="504" y="1007"/>
                </a:lnTo>
                <a:lnTo>
                  <a:pt x="504" y="1007"/>
                </a:lnTo>
                <a:lnTo>
                  <a:pt x="504" y="1027"/>
                </a:lnTo>
                <a:lnTo>
                  <a:pt x="505" y="1043"/>
                </a:lnTo>
                <a:lnTo>
                  <a:pt x="507" y="1055"/>
                </a:lnTo>
                <a:lnTo>
                  <a:pt x="509" y="1066"/>
                </a:lnTo>
                <a:lnTo>
                  <a:pt x="509" y="1066"/>
                </a:lnTo>
                <a:lnTo>
                  <a:pt x="512" y="1076"/>
                </a:lnTo>
                <a:lnTo>
                  <a:pt x="516" y="1084"/>
                </a:lnTo>
                <a:lnTo>
                  <a:pt x="523" y="1092"/>
                </a:lnTo>
                <a:lnTo>
                  <a:pt x="531" y="1100"/>
                </a:lnTo>
                <a:lnTo>
                  <a:pt x="531" y="1100"/>
                </a:lnTo>
                <a:lnTo>
                  <a:pt x="536" y="1103"/>
                </a:lnTo>
                <a:lnTo>
                  <a:pt x="542" y="1106"/>
                </a:lnTo>
                <a:lnTo>
                  <a:pt x="552" y="1108"/>
                </a:lnTo>
                <a:lnTo>
                  <a:pt x="562" y="1112"/>
                </a:lnTo>
                <a:lnTo>
                  <a:pt x="574" y="1117"/>
                </a:lnTo>
                <a:lnTo>
                  <a:pt x="574" y="1117"/>
                </a:lnTo>
                <a:lnTo>
                  <a:pt x="579" y="1120"/>
                </a:lnTo>
                <a:lnTo>
                  <a:pt x="584" y="1125"/>
                </a:lnTo>
                <a:lnTo>
                  <a:pt x="588" y="1131"/>
                </a:lnTo>
                <a:lnTo>
                  <a:pt x="589" y="1138"/>
                </a:lnTo>
                <a:lnTo>
                  <a:pt x="591" y="1149"/>
                </a:lnTo>
                <a:lnTo>
                  <a:pt x="593" y="1152"/>
                </a:lnTo>
                <a:lnTo>
                  <a:pt x="593" y="1152"/>
                </a:lnTo>
                <a:lnTo>
                  <a:pt x="594" y="1149"/>
                </a:lnTo>
                <a:lnTo>
                  <a:pt x="595" y="1138"/>
                </a:lnTo>
                <a:lnTo>
                  <a:pt x="595" y="1129"/>
                </a:lnTo>
                <a:lnTo>
                  <a:pt x="595" y="1122"/>
                </a:lnTo>
                <a:lnTo>
                  <a:pt x="593" y="1113"/>
                </a:lnTo>
                <a:lnTo>
                  <a:pt x="589" y="1104"/>
                </a:lnTo>
                <a:lnTo>
                  <a:pt x="589" y="1104"/>
                </a:lnTo>
                <a:lnTo>
                  <a:pt x="584" y="1097"/>
                </a:lnTo>
                <a:lnTo>
                  <a:pt x="579" y="1092"/>
                </a:lnTo>
                <a:lnTo>
                  <a:pt x="574" y="1088"/>
                </a:lnTo>
                <a:lnTo>
                  <a:pt x="569" y="1086"/>
                </a:lnTo>
                <a:lnTo>
                  <a:pt x="562" y="1085"/>
                </a:lnTo>
                <a:lnTo>
                  <a:pt x="559" y="1085"/>
                </a:lnTo>
                <a:lnTo>
                  <a:pt x="536" y="1068"/>
                </a:lnTo>
                <a:lnTo>
                  <a:pt x="536" y="1068"/>
                </a:lnTo>
                <a:lnTo>
                  <a:pt x="535" y="948"/>
                </a:lnTo>
                <a:lnTo>
                  <a:pt x="535" y="948"/>
                </a:lnTo>
                <a:lnTo>
                  <a:pt x="534" y="942"/>
                </a:lnTo>
                <a:lnTo>
                  <a:pt x="530" y="932"/>
                </a:lnTo>
                <a:lnTo>
                  <a:pt x="519" y="905"/>
                </a:lnTo>
                <a:lnTo>
                  <a:pt x="503" y="868"/>
                </a:lnTo>
                <a:lnTo>
                  <a:pt x="503" y="868"/>
                </a:lnTo>
                <a:lnTo>
                  <a:pt x="519" y="850"/>
                </a:lnTo>
                <a:lnTo>
                  <a:pt x="537" y="827"/>
                </a:lnTo>
                <a:lnTo>
                  <a:pt x="537" y="827"/>
                </a:lnTo>
                <a:lnTo>
                  <a:pt x="540" y="824"/>
                </a:lnTo>
                <a:lnTo>
                  <a:pt x="540" y="820"/>
                </a:lnTo>
                <a:lnTo>
                  <a:pt x="537" y="813"/>
                </a:lnTo>
                <a:lnTo>
                  <a:pt x="534" y="799"/>
                </a:lnTo>
                <a:lnTo>
                  <a:pt x="534" y="799"/>
                </a:lnTo>
                <a:lnTo>
                  <a:pt x="529" y="787"/>
                </a:lnTo>
                <a:lnTo>
                  <a:pt x="520" y="772"/>
                </a:lnTo>
                <a:lnTo>
                  <a:pt x="510" y="756"/>
                </a:lnTo>
                <a:lnTo>
                  <a:pt x="499" y="740"/>
                </a:lnTo>
                <a:lnTo>
                  <a:pt x="478" y="713"/>
                </a:lnTo>
                <a:lnTo>
                  <a:pt x="470" y="702"/>
                </a:lnTo>
                <a:lnTo>
                  <a:pt x="508" y="432"/>
                </a:lnTo>
                <a:lnTo>
                  <a:pt x="508" y="432"/>
                </a:lnTo>
                <a:lnTo>
                  <a:pt x="509" y="431"/>
                </a:lnTo>
                <a:lnTo>
                  <a:pt x="514" y="424"/>
                </a:lnTo>
                <a:lnTo>
                  <a:pt x="519" y="416"/>
                </a:lnTo>
                <a:lnTo>
                  <a:pt x="521" y="408"/>
                </a:lnTo>
                <a:lnTo>
                  <a:pt x="523" y="401"/>
                </a:lnTo>
                <a:lnTo>
                  <a:pt x="523" y="401"/>
                </a:lnTo>
                <a:lnTo>
                  <a:pt x="524" y="392"/>
                </a:lnTo>
                <a:lnTo>
                  <a:pt x="524" y="381"/>
                </a:lnTo>
                <a:lnTo>
                  <a:pt x="523" y="360"/>
                </a:lnTo>
                <a:lnTo>
                  <a:pt x="520" y="337"/>
                </a:lnTo>
                <a:lnTo>
                  <a:pt x="520" y="337"/>
                </a:lnTo>
                <a:lnTo>
                  <a:pt x="521" y="308"/>
                </a:lnTo>
                <a:lnTo>
                  <a:pt x="525" y="279"/>
                </a:lnTo>
                <a:lnTo>
                  <a:pt x="529" y="251"/>
                </a:lnTo>
                <a:lnTo>
                  <a:pt x="529" y="251"/>
                </a:lnTo>
                <a:lnTo>
                  <a:pt x="534" y="234"/>
                </a:lnTo>
                <a:lnTo>
                  <a:pt x="541" y="212"/>
                </a:lnTo>
                <a:lnTo>
                  <a:pt x="563" y="158"/>
                </a:lnTo>
                <a:lnTo>
                  <a:pt x="587" y="105"/>
                </a:lnTo>
                <a:lnTo>
                  <a:pt x="595" y="84"/>
                </a:lnTo>
                <a:lnTo>
                  <a:pt x="600" y="70"/>
                </a:lnTo>
                <a:lnTo>
                  <a:pt x="600" y="70"/>
                </a:lnTo>
                <a:lnTo>
                  <a:pt x="605" y="52"/>
                </a:lnTo>
                <a:lnTo>
                  <a:pt x="609" y="37"/>
                </a:lnTo>
                <a:lnTo>
                  <a:pt x="610" y="26"/>
                </a:lnTo>
                <a:lnTo>
                  <a:pt x="610" y="22"/>
                </a:lnTo>
                <a:lnTo>
                  <a:pt x="609" y="20"/>
                </a:lnTo>
                <a:lnTo>
                  <a:pt x="609" y="20"/>
                </a:lnTo>
                <a:lnTo>
                  <a:pt x="607" y="19"/>
                </a:lnTo>
                <a:lnTo>
                  <a:pt x="605" y="20"/>
                </a:lnTo>
                <a:lnTo>
                  <a:pt x="599" y="26"/>
                </a:lnTo>
                <a:lnTo>
                  <a:pt x="590" y="38"/>
                </a:lnTo>
                <a:lnTo>
                  <a:pt x="582" y="55"/>
                </a:lnTo>
                <a:lnTo>
                  <a:pt x="582" y="55"/>
                </a:lnTo>
                <a:lnTo>
                  <a:pt x="497" y="237"/>
                </a:lnTo>
                <a:lnTo>
                  <a:pt x="497" y="237"/>
                </a:lnTo>
                <a:lnTo>
                  <a:pt x="505" y="158"/>
                </a:lnTo>
                <a:lnTo>
                  <a:pt x="512" y="95"/>
                </a:lnTo>
                <a:lnTo>
                  <a:pt x="513" y="67"/>
                </a:lnTo>
                <a:lnTo>
                  <a:pt x="514" y="46"/>
                </a:lnTo>
                <a:lnTo>
                  <a:pt x="514" y="46"/>
                </a:lnTo>
                <a:lnTo>
                  <a:pt x="513" y="21"/>
                </a:lnTo>
                <a:lnTo>
                  <a:pt x="512" y="9"/>
                </a:lnTo>
                <a:lnTo>
                  <a:pt x="510" y="6"/>
                </a:lnTo>
                <a:lnTo>
                  <a:pt x="508" y="4"/>
                </a:lnTo>
                <a:lnTo>
                  <a:pt x="503" y="0"/>
                </a:lnTo>
                <a:lnTo>
                  <a:pt x="503" y="0"/>
                </a:lnTo>
                <a:lnTo>
                  <a:pt x="502" y="0"/>
                </a:lnTo>
                <a:lnTo>
                  <a:pt x="502" y="1"/>
                </a:lnTo>
                <a:lnTo>
                  <a:pt x="499" y="6"/>
                </a:lnTo>
                <a:lnTo>
                  <a:pt x="496" y="26"/>
                </a:lnTo>
                <a:lnTo>
                  <a:pt x="492" y="55"/>
                </a:lnTo>
                <a:lnTo>
                  <a:pt x="488" y="91"/>
                </a:lnTo>
                <a:lnTo>
                  <a:pt x="481" y="164"/>
                </a:lnTo>
                <a:lnTo>
                  <a:pt x="478" y="193"/>
                </a:lnTo>
                <a:lnTo>
                  <a:pt x="476" y="213"/>
                </a:lnTo>
                <a:lnTo>
                  <a:pt x="476" y="213"/>
                </a:lnTo>
                <a:lnTo>
                  <a:pt x="472" y="228"/>
                </a:lnTo>
                <a:lnTo>
                  <a:pt x="466" y="244"/>
                </a:lnTo>
                <a:lnTo>
                  <a:pt x="459" y="261"/>
                </a:lnTo>
                <a:lnTo>
                  <a:pt x="450" y="277"/>
                </a:lnTo>
                <a:lnTo>
                  <a:pt x="435" y="304"/>
                </a:lnTo>
                <a:lnTo>
                  <a:pt x="429" y="315"/>
                </a:lnTo>
                <a:lnTo>
                  <a:pt x="429" y="315"/>
                </a:lnTo>
                <a:close/>
                <a:moveTo>
                  <a:pt x="459" y="738"/>
                </a:moveTo>
                <a:lnTo>
                  <a:pt x="459" y="738"/>
                </a:lnTo>
                <a:lnTo>
                  <a:pt x="466" y="747"/>
                </a:lnTo>
                <a:lnTo>
                  <a:pt x="481" y="768"/>
                </a:lnTo>
                <a:lnTo>
                  <a:pt x="496" y="790"/>
                </a:lnTo>
                <a:lnTo>
                  <a:pt x="500" y="798"/>
                </a:lnTo>
                <a:lnTo>
                  <a:pt x="502" y="801"/>
                </a:lnTo>
                <a:lnTo>
                  <a:pt x="502" y="803"/>
                </a:lnTo>
                <a:lnTo>
                  <a:pt x="502" y="803"/>
                </a:lnTo>
                <a:lnTo>
                  <a:pt x="497" y="813"/>
                </a:lnTo>
                <a:lnTo>
                  <a:pt x="489" y="825"/>
                </a:lnTo>
                <a:lnTo>
                  <a:pt x="480" y="839"/>
                </a:lnTo>
                <a:lnTo>
                  <a:pt x="451" y="791"/>
                </a:lnTo>
                <a:lnTo>
                  <a:pt x="459" y="73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B26868B8-7C50-4AC9-B73F-7498AD3AB158}"/>
              </a:ext>
            </a:extLst>
          </p:cNvPr>
          <p:cNvSpPr>
            <a:spLocks/>
          </p:cNvSpPr>
          <p:nvPr/>
        </p:nvSpPr>
        <p:spPr bwMode="auto">
          <a:xfrm>
            <a:off x="3878390" y="816599"/>
            <a:ext cx="2149219" cy="2762689"/>
          </a:xfrm>
          <a:custGeom>
            <a:avLst/>
            <a:gdLst>
              <a:gd name="T0" fmla="*/ 187 w 1037"/>
              <a:gd name="T1" fmla="*/ 683 h 1333"/>
              <a:gd name="T2" fmla="*/ 104 w 1037"/>
              <a:gd name="T3" fmla="*/ 725 h 1333"/>
              <a:gd name="T4" fmla="*/ 67 w 1037"/>
              <a:gd name="T5" fmla="*/ 719 h 1333"/>
              <a:gd name="T6" fmla="*/ 29 w 1037"/>
              <a:gd name="T7" fmla="*/ 699 h 1333"/>
              <a:gd name="T8" fmla="*/ 0 w 1037"/>
              <a:gd name="T9" fmla="*/ 703 h 1333"/>
              <a:gd name="T10" fmla="*/ 16 w 1037"/>
              <a:gd name="T11" fmla="*/ 715 h 1333"/>
              <a:gd name="T12" fmla="*/ 72 w 1037"/>
              <a:gd name="T13" fmla="*/ 741 h 1333"/>
              <a:gd name="T14" fmla="*/ 104 w 1037"/>
              <a:gd name="T15" fmla="*/ 748 h 1333"/>
              <a:gd name="T16" fmla="*/ 180 w 1037"/>
              <a:gd name="T17" fmla="*/ 706 h 1333"/>
              <a:gd name="T18" fmla="*/ 425 w 1037"/>
              <a:gd name="T19" fmla="*/ 1004 h 1333"/>
              <a:gd name="T20" fmla="*/ 402 w 1037"/>
              <a:gd name="T21" fmla="*/ 1037 h 1333"/>
              <a:gd name="T22" fmla="*/ 388 w 1037"/>
              <a:gd name="T23" fmla="*/ 1124 h 1333"/>
              <a:gd name="T24" fmla="*/ 461 w 1037"/>
              <a:gd name="T25" fmla="*/ 1032 h 1333"/>
              <a:gd name="T26" fmla="*/ 456 w 1037"/>
              <a:gd name="T27" fmla="*/ 951 h 1333"/>
              <a:gd name="T28" fmla="*/ 453 w 1037"/>
              <a:gd name="T29" fmla="*/ 855 h 1333"/>
              <a:gd name="T30" fmla="*/ 552 w 1037"/>
              <a:gd name="T31" fmla="*/ 1015 h 1333"/>
              <a:gd name="T32" fmla="*/ 675 w 1037"/>
              <a:gd name="T33" fmla="*/ 1148 h 1333"/>
              <a:gd name="T34" fmla="*/ 864 w 1037"/>
              <a:gd name="T35" fmla="*/ 1322 h 1333"/>
              <a:gd name="T36" fmla="*/ 887 w 1037"/>
              <a:gd name="T37" fmla="*/ 1332 h 1333"/>
              <a:gd name="T38" fmla="*/ 901 w 1037"/>
              <a:gd name="T39" fmla="*/ 1317 h 1333"/>
              <a:gd name="T40" fmla="*/ 928 w 1037"/>
              <a:gd name="T41" fmla="*/ 1316 h 1333"/>
              <a:gd name="T42" fmla="*/ 945 w 1037"/>
              <a:gd name="T43" fmla="*/ 1313 h 1333"/>
              <a:gd name="T44" fmla="*/ 950 w 1037"/>
              <a:gd name="T45" fmla="*/ 1289 h 1333"/>
              <a:gd name="T46" fmla="*/ 951 w 1037"/>
              <a:gd name="T47" fmla="*/ 1185 h 1333"/>
              <a:gd name="T48" fmla="*/ 1010 w 1037"/>
              <a:gd name="T49" fmla="*/ 1230 h 1333"/>
              <a:gd name="T50" fmla="*/ 1035 w 1037"/>
              <a:gd name="T51" fmla="*/ 1212 h 1333"/>
              <a:gd name="T52" fmla="*/ 1032 w 1037"/>
              <a:gd name="T53" fmla="*/ 1196 h 1333"/>
              <a:gd name="T54" fmla="*/ 896 w 1037"/>
              <a:gd name="T55" fmla="*/ 1068 h 1333"/>
              <a:gd name="T56" fmla="*/ 787 w 1037"/>
              <a:gd name="T57" fmla="*/ 950 h 1333"/>
              <a:gd name="T58" fmla="*/ 823 w 1037"/>
              <a:gd name="T59" fmla="*/ 951 h 1333"/>
              <a:gd name="T60" fmla="*/ 811 w 1037"/>
              <a:gd name="T61" fmla="*/ 920 h 1333"/>
              <a:gd name="T62" fmla="*/ 771 w 1037"/>
              <a:gd name="T63" fmla="*/ 928 h 1333"/>
              <a:gd name="T64" fmla="*/ 734 w 1037"/>
              <a:gd name="T65" fmla="*/ 861 h 1333"/>
              <a:gd name="T66" fmla="*/ 713 w 1037"/>
              <a:gd name="T67" fmla="*/ 816 h 1333"/>
              <a:gd name="T68" fmla="*/ 645 w 1037"/>
              <a:gd name="T69" fmla="*/ 755 h 1333"/>
              <a:gd name="T70" fmla="*/ 480 w 1037"/>
              <a:gd name="T71" fmla="*/ 567 h 1333"/>
              <a:gd name="T72" fmla="*/ 478 w 1037"/>
              <a:gd name="T73" fmla="*/ 545 h 1333"/>
              <a:gd name="T74" fmla="*/ 441 w 1037"/>
              <a:gd name="T75" fmla="*/ 501 h 1333"/>
              <a:gd name="T76" fmla="*/ 437 w 1037"/>
              <a:gd name="T77" fmla="*/ 457 h 1333"/>
              <a:gd name="T78" fmla="*/ 426 w 1037"/>
              <a:gd name="T79" fmla="*/ 454 h 1333"/>
              <a:gd name="T80" fmla="*/ 364 w 1037"/>
              <a:gd name="T81" fmla="*/ 394 h 1333"/>
              <a:gd name="T82" fmla="*/ 349 w 1037"/>
              <a:gd name="T83" fmla="*/ 347 h 1333"/>
              <a:gd name="T84" fmla="*/ 322 w 1037"/>
              <a:gd name="T85" fmla="*/ 319 h 1333"/>
              <a:gd name="T86" fmla="*/ 243 w 1037"/>
              <a:gd name="T87" fmla="*/ 169 h 1333"/>
              <a:gd name="T88" fmla="*/ 140 w 1037"/>
              <a:gd name="T89" fmla="*/ 7 h 1333"/>
              <a:gd name="T90" fmla="*/ 131 w 1037"/>
              <a:gd name="T91" fmla="*/ 4 h 1333"/>
              <a:gd name="T92" fmla="*/ 211 w 1037"/>
              <a:gd name="T93" fmla="*/ 197 h 1333"/>
              <a:gd name="T94" fmla="*/ 102 w 1037"/>
              <a:gd name="T95" fmla="*/ 48 h 1333"/>
              <a:gd name="T96" fmla="*/ 81 w 1037"/>
              <a:gd name="T97" fmla="*/ 29 h 1333"/>
              <a:gd name="T98" fmla="*/ 99 w 1037"/>
              <a:gd name="T99" fmla="*/ 72 h 1333"/>
              <a:gd name="T100" fmla="*/ 211 w 1037"/>
              <a:gd name="T101" fmla="*/ 275 h 1333"/>
              <a:gd name="T102" fmla="*/ 247 w 1037"/>
              <a:gd name="T103" fmla="*/ 356 h 1333"/>
              <a:gd name="T104" fmla="*/ 244 w 1037"/>
              <a:gd name="T105" fmla="*/ 403 h 1333"/>
              <a:gd name="T106" fmla="*/ 266 w 1037"/>
              <a:gd name="T107" fmla="*/ 439 h 1333"/>
              <a:gd name="T108" fmla="*/ 298 w 1037"/>
              <a:gd name="T109" fmla="*/ 534 h 1333"/>
              <a:gd name="T110" fmla="*/ 314 w 1037"/>
              <a:gd name="T111" fmla="*/ 609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7" h="1333">
                <a:moveTo>
                  <a:pt x="338" y="685"/>
                </a:moveTo>
                <a:lnTo>
                  <a:pt x="338" y="685"/>
                </a:lnTo>
                <a:lnTo>
                  <a:pt x="191" y="682"/>
                </a:lnTo>
                <a:lnTo>
                  <a:pt x="191" y="682"/>
                </a:lnTo>
                <a:lnTo>
                  <a:pt x="187" y="683"/>
                </a:lnTo>
                <a:lnTo>
                  <a:pt x="177" y="688"/>
                </a:lnTo>
                <a:lnTo>
                  <a:pt x="148" y="703"/>
                </a:lnTo>
                <a:lnTo>
                  <a:pt x="120" y="716"/>
                </a:lnTo>
                <a:lnTo>
                  <a:pt x="104" y="725"/>
                </a:lnTo>
                <a:lnTo>
                  <a:pt x="104" y="725"/>
                </a:lnTo>
                <a:lnTo>
                  <a:pt x="97" y="725"/>
                </a:lnTo>
                <a:lnTo>
                  <a:pt x="87" y="723"/>
                </a:lnTo>
                <a:lnTo>
                  <a:pt x="76" y="721"/>
                </a:lnTo>
                <a:lnTo>
                  <a:pt x="67" y="719"/>
                </a:lnTo>
                <a:lnTo>
                  <a:pt x="67" y="719"/>
                </a:lnTo>
                <a:lnTo>
                  <a:pt x="59" y="714"/>
                </a:lnTo>
                <a:lnTo>
                  <a:pt x="49" y="707"/>
                </a:lnTo>
                <a:lnTo>
                  <a:pt x="39" y="701"/>
                </a:lnTo>
                <a:lnTo>
                  <a:pt x="33" y="700"/>
                </a:lnTo>
                <a:lnTo>
                  <a:pt x="29" y="699"/>
                </a:lnTo>
                <a:lnTo>
                  <a:pt x="29" y="699"/>
                </a:lnTo>
                <a:lnTo>
                  <a:pt x="9" y="699"/>
                </a:lnTo>
                <a:lnTo>
                  <a:pt x="2" y="700"/>
                </a:lnTo>
                <a:lnTo>
                  <a:pt x="1" y="701"/>
                </a:lnTo>
                <a:lnTo>
                  <a:pt x="0" y="703"/>
                </a:lnTo>
                <a:lnTo>
                  <a:pt x="0" y="703"/>
                </a:lnTo>
                <a:lnTo>
                  <a:pt x="1" y="705"/>
                </a:lnTo>
                <a:lnTo>
                  <a:pt x="2" y="706"/>
                </a:lnTo>
                <a:lnTo>
                  <a:pt x="7" y="710"/>
                </a:lnTo>
                <a:lnTo>
                  <a:pt x="16" y="715"/>
                </a:lnTo>
                <a:lnTo>
                  <a:pt x="37" y="719"/>
                </a:lnTo>
                <a:lnTo>
                  <a:pt x="37" y="719"/>
                </a:lnTo>
                <a:lnTo>
                  <a:pt x="44" y="723"/>
                </a:lnTo>
                <a:lnTo>
                  <a:pt x="61" y="735"/>
                </a:lnTo>
                <a:lnTo>
                  <a:pt x="72" y="741"/>
                </a:lnTo>
                <a:lnTo>
                  <a:pt x="83" y="746"/>
                </a:lnTo>
                <a:lnTo>
                  <a:pt x="94" y="748"/>
                </a:lnTo>
                <a:lnTo>
                  <a:pt x="99" y="748"/>
                </a:lnTo>
                <a:lnTo>
                  <a:pt x="104" y="748"/>
                </a:lnTo>
                <a:lnTo>
                  <a:pt x="104" y="748"/>
                </a:lnTo>
                <a:lnTo>
                  <a:pt x="115" y="744"/>
                </a:lnTo>
                <a:lnTo>
                  <a:pt x="128" y="738"/>
                </a:lnTo>
                <a:lnTo>
                  <a:pt x="152" y="725"/>
                </a:lnTo>
                <a:lnTo>
                  <a:pt x="172" y="712"/>
                </a:lnTo>
                <a:lnTo>
                  <a:pt x="180" y="706"/>
                </a:lnTo>
                <a:lnTo>
                  <a:pt x="201" y="725"/>
                </a:lnTo>
                <a:lnTo>
                  <a:pt x="359" y="728"/>
                </a:lnTo>
                <a:lnTo>
                  <a:pt x="388" y="780"/>
                </a:lnTo>
                <a:lnTo>
                  <a:pt x="425" y="1004"/>
                </a:lnTo>
                <a:lnTo>
                  <a:pt x="425" y="1004"/>
                </a:lnTo>
                <a:lnTo>
                  <a:pt x="418" y="1010"/>
                </a:lnTo>
                <a:lnTo>
                  <a:pt x="412" y="1015"/>
                </a:lnTo>
                <a:lnTo>
                  <a:pt x="408" y="1021"/>
                </a:lnTo>
                <a:lnTo>
                  <a:pt x="408" y="1021"/>
                </a:lnTo>
                <a:lnTo>
                  <a:pt x="402" y="1037"/>
                </a:lnTo>
                <a:lnTo>
                  <a:pt x="393" y="1067"/>
                </a:lnTo>
                <a:lnTo>
                  <a:pt x="381" y="1106"/>
                </a:lnTo>
                <a:lnTo>
                  <a:pt x="359" y="1119"/>
                </a:lnTo>
                <a:lnTo>
                  <a:pt x="377" y="1132"/>
                </a:lnTo>
                <a:lnTo>
                  <a:pt x="388" y="1124"/>
                </a:lnTo>
                <a:lnTo>
                  <a:pt x="402" y="1132"/>
                </a:lnTo>
                <a:lnTo>
                  <a:pt x="409" y="1101"/>
                </a:lnTo>
                <a:lnTo>
                  <a:pt x="439" y="1042"/>
                </a:lnTo>
                <a:lnTo>
                  <a:pt x="461" y="1032"/>
                </a:lnTo>
                <a:lnTo>
                  <a:pt x="461" y="1032"/>
                </a:lnTo>
                <a:lnTo>
                  <a:pt x="461" y="1010"/>
                </a:lnTo>
                <a:lnTo>
                  <a:pt x="461" y="990"/>
                </a:lnTo>
                <a:lnTo>
                  <a:pt x="461" y="974"/>
                </a:lnTo>
                <a:lnTo>
                  <a:pt x="461" y="974"/>
                </a:lnTo>
                <a:lnTo>
                  <a:pt x="456" y="951"/>
                </a:lnTo>
                <a:lnTo>
                  <a:pt x="447" y="915"/>
                </a:lnTo>
                <a:lnTo>
                  <a:pt x="435" y="867"/>
                </a:lnTo>
                <a:lnTo>
                  <a:pt x="445" y="839"/>
                </a:lnTo>
                <a:lnTo>
                  <a:pt x="445" y="839"/>
                </a:lnTo>
                <a:lnTo>
                  <a:pt x="453" y="855"/>
                </a:lnTo>
                <a:lnTo>
                  <a:pt x="477" y="897"/>
                </a:lnTo>
                <a:lnTo>
                  <a:pt x="511" y="953"/>
                </a:lnTo>
                <a:lnTo>
                  <a:pt x="531" y="984"/>
                </a:lnTo>
                <a:lnTo>
                  <a:pt x="552" y="1015"/>
                </a:lnTo>
                <a:lnTo>
                  <a:pt x="552" y="1015"/>
                </a:lnTo>
                <a:lnTo>
                  <a:pt x="564" y="1032"/>
                </a:lnTo>
                <a:lnTo>
                  <a:pt x="581" y="1052"/>
                </a:lnTo>
                <a:lnTo>
                  <a:pt x="601" y="1074"/>
                </a:lnTo>
                <a:lnTo>
                  <a:pt x="624" y="1097"/>
                </a:lnTo>
                <a:lnTo>
                  <a:pt x="675" y="1148"/>
                </a:lnTo>
                <a:lnTo>
                  <a:pt x="729" y="1199"/>
                </a:lnTo>
                <a:lnTo>
                  <a:pt x="780" y="1246"/>
                </a:lnTo>
                <a:lnTo>
                  <a:pt x="823" y="1285"/>
                </a:lnTo>
                <a:lnTo>
                  <a:pt x="864" y="1322"/>
                </a:lnTo>
                <a:lnTo>
                  <a:pt x="864" y="1322"/>
                </a:lnTo>
                <a:lnTo>
                  <a:pt x="873" y="1327"/>
                </a:lnTo>
                <a:lnTo>
                  <a:pt x="879" y="1332"/>
                </a:lnTo>
                <a:lnTo>
                  <a:pt x="884" y="1333"/>
                </a:lnTo>
                <a:lnTo>
                  <a:pt x="884" y="1333"/>
                </a:lnTo>
                <a:lnTo>
                  <a:pt x="887" y="1332"/>
                </a:lnTo>
                <a:lnTo>
                  <a:pt x="891" y="1327"/>
                </a:lnTo>
                <a:lnTo>
                  <a:pt x="896" y="1322"/>
                </a:lnTo>
                <a:lnTo>
                  <a:pt x="896" y="1322"/>
                </a:lnTo>
                <a:lnTo>
                  <a:pt x="897" y="1320"/>
                </a:lnTo>
                <a:lnTo>
                  <a:pt x="901" y="1317"/>
                </a:lnTo>
                <a:lnTo>
                  <a:pt x="907" y="1315"/>
                </a:lnTo>
                <a:lnTo>
                  <a:pt x="911" y="1314"/>
                </a:lnTo>
                <a:lnTo>
                  <a:pt x="914" y="1314"/>
                </a:lnTo>
                <a:lnTo>
                  <a:pt x="914" y="1314"/>
                </a:lnTo>
                <a:lnTo>
                  <a:pt x="928" y="1316"/>
                </a:lnTo>
                <a:lnTo>
                  <a:pt x="933" y="1316"/>
                </a:lnTo>
                <a:lnTo>
                  <a:pt x="933" y="1316"/>
                </a:lnTo>
                <a:lnTo>
                  <a:pt x="935" y="1316"/>
                </a:lnTo>
                <a:lnTo>
                  <a:pt x="941" y="1315"/>
                </a:lnTo>
                <a:lnTo>
                  <a:pt x="945" y="1313"/>
                </a:lnTo>
                <a:lnTo>
                  <a:pt x="949" y="1311"/>
                </a:lnTo>
                <a:lnTo>
                  <a:pt x="951" y="1308"/>
                </a:lnTo>
                <a:lnTo>
                  <a:pt x="951" y="1304"/>
                </a:lnTo>
                <a:lnTo>
                  <a:pt x="951" y="1304"/>
                </a:lnTo>
                <a:lnTo>
                  <a:pt x="950" y="1289"/>
                </a:lnTo>
                <a:lnTo>
                  <a:pt x="946" y="1269"/>
                </a:lnTo>
                <a:lnTo>
                  <a:pt x="941" y="1242"/>
                </a:lnTo>
                <a:lnTo>
                  <a:pt x="905" y="1145"/>
                </a:lnTo>
                <a:lnTo>
                  <a:pt x="905" y="1145"/>
                </a:lnTo>
                <a:lnTo>
                  <a:pt x="951" y="1185"/>
                </a:lnTo>
                <a:lnTo>
                  <a:pt x="986" y="1213"/>
                </a:lnTo>
                <a:lnTo>
                  <a:pt x="998" y="1224"/>
                </a:lnTo>
                <a:lnTo>
                  <a:pt x="1007" y="1229"/>
                </a:lnTo>
                <a:lnTo>
                  <a:pt x="1007" y="1229"/>
                </a:lnTo>
                <a:lnTo>
                  <a:pt x="1010" y="1230"/>
                </a:lnTo>
                <a:lnTo>
                  <a:pt x="1016" y="1228"/>
                </a:lnTo>
                <a:lnTo>
                  <a:pt x="1021" y="1225"/>
                </a:lnTo>
                <a:lnTo>
                  <a:pt x="1026" y="1222"/>
                </a:lnTo>
                <a:lnTo>
                  <a:pt x="1031" y="1217"/>
                </a:lnTo>
                <a:lnTo>
                  <a:pt x="1035" y="1212"/>
                </a:lnTo>
                <a:lnTo>
                  <a:pt x="1037" y="1207"/>
                </a:lnTo>
                <a:lnTo>
                  <a:pt x="1037" y="1203"/>
                </a:lnTo>
                <a:lnTo>
                  <a:pt x="1037" y="1203"/>
                </a:lnTo>
                <a:lnTo>
                  <a:pt x="1036" y="1199"/>
                </a:lnTo>
                <a:lnTo>
                  <a:pt x="1032" y="1196"/>
                </a:lnTo>
                <a:lnTo>
                  <a:pt x="1020" y="1182"/>
                </a:lnTo>
                <a:lnTo>
                  <a:pt x="983" y="1148"/>
                </a:lnTo>
                <a:lnTo>
                  <a:pt x="983" y="1148"/>
                </a:lnTo>
                <a:lnTo>
                  <a:pt x="933" y="1101"/>
                </a:lnTo>
                <a:lnTo>
                  <a:pt x="896" y="1068"/>
                </a:lnTo>
                <a:lnTo>
                  <a:pt x="896" y="1068"/>
                </a:lnTo>
                <a:lnTo>
                  <a:pt x="873" y="1044"/>
                </a:lnTo>
                <a:lnTo>
                  <a:pt x="836" y="1004"/>
                </a:lnTo>
                <a:lnTo>
                  <a:pt x="787" y="950"/>
                </a:lnTo>
                <a:lnTo>
                  <a:pt x="787" y="950"/>
                </a:lnTo>
                <a:lnTo>
                  <a:pt x="794" y="947"/>
                </a:lnTo>
                <a:lnTo>
                  <a:pt x="804" y="945"/>
                </a:lnTo>
                <a:lnTo>
                  <a:pt x="804" y="945"/>
                </a:lnTo>
                <a:lnTo>
                  <a:pt x="815" y="949"/>
                </a:lnTo>
                <a:lnTo>
                  <a:pt x="823" y="951"/>
                </a:lnTo>
                <a:lnTo>
                  <a:pt x="841" y="931"/>
                </a:lnTo>
                <a:lnTo>
                  <a:pt x="817" y="924"/>
                </a:lnTo>
                <a:lnTo>
                  <a:pt x="817" y="924"/>
                </a:lnTo>
                <a:lnTo>
                  <a:pt x="815" y="921"/>
                </a:lnTo>
                <a:lnTo>
                  <a:pt x="811" y="920"/>
                </a:lnTo>
                <a:lnTo>
                  <a:pt x="804" y="920"/>
                </a:lnTo>
                <a:lnTo>
                  <a:pt x="804" y="920"/>
                </a:lnTo>
                <a:lnTo>
                  <a:pt x="794" y="921"/>
                </a:lnTo>
                <a:lnTo>
                  <a:pt x="783" y="924"/>
                </a:lnTo>
                <a:lnTo>
                  <a:pt x="771" y="928"/>
                </a:lnTo>
                <a:lnTo>
                  <a:pt x="724" y="874"/>
                </a:lnTo>
                <a:lnTo>
                  <a:pt x="724" y="874"/>
                </a:lnTo>
                <a:lnTo>
                  <a:pt x="728" y="871"/>
                </a:lnTo>
                <a:lnTo>
                  <a:pt x="731" y="867"/>
                </a:lnTo>
                <a:lnTo>
                  <a:pt x="734" y="861"/>
                </a:lnTo>
                <a:lnTo>
                  <a:pt x="734" y="854"/>
                </a:lnTo>
                <a:lnTo>
                  <a:pt x="731" y="843"/>
                </a:lnTo>
                <a:lnTo>
                  <a:pt x="729" y="838"/>
                </a:lnTo>
                <a:lnTo>
                  <a:pt x="724" y="830"/>
                </a:lnTo>
                <a:lnTo>
                  <a:pt x="713" y="816"/>
                </a:lnTo>
                <a:lnTo>
                  <a:pt x="713" y="816"/>
                </a:lnTo>
                <a:lnTo>
                  <a:pt x="697" y="798"/>
                </a:lnTo>
                <a:lnTo>
                  <a:pt x="680" y="784"/>
                </a:lnTo>
                <a:lnTo>
                  <a:pt x="662" y="769"/>
                </a:lnTo>
                <a:lnTo>
                  <a:pt x="645" y="755"/>
                </a:lnTo>
                <a:lnTo>
                  <a:pt x="617" y="737"/>
                </a:lnTo>
                <a:lnTo>
                  <a:pt x="606" y="730"/>
                </a:lnTo>
                <a:lnTo>
                  <a:pt x="479" y="569"/>
                </a:lnTo>
                <a:lnTo>
                  <a:pt x="479" y="569"/>
                </a:lnTo>
                <a:lnTo>
                  <a:pt x="480" y="567"/>
                </a:lnTo>
                <a:lnTo>
                  <a:pt x="483" y="564"/>
                </a:lnTo>
                <a:lnTo>
                  <a:pt x="483" y="560"/>
                </a:lnTo>
                <a:lnTo>
                  <a:pt x="482" y="556"/>
                </a:lnTo>
                <a:lnTo>
                  <a:pt x="480" y="551"/>
                </a:lnTo>
                <a:lnTo>
                  <a:pt x="478" y="545"/>
                </a:lnTo>
                <a:lnTo>
                  <a:pt x="478" y="545"/>
                </a:lnTo>
                <a:lnTo>
                  <a:pt x="471" y="534"/>
                </a:lnTo>
                <a:lnTo>
                  <a:pt x="463" y="525"/>
                </a:lnTo>
                <a:lnTo>
                  <a:pt x="456" y="517"/>
                </a:lnTo>
                <a:lnTo>
                  <a:pt x="441" y="501"/>
                </a:lnTo>
                <a:lnTo>
                  <a:pt x="446" y="480"/>
                </a:lnTo>
                <a:lnTo>
                  <a:pt x="462" y="474"/>
                </a:lnTo>
                <a:lnTo>
                  <a:pt x="445" y="463"/>
                </a:lnTo>
                <a:lnTo>
                  <a:pt x="445" y="463"/>
                </a:lnTo>
                <a:lnTo>
                  <a:pt x="437" y="457"/>
                </a:lnTo>
                <a:lnTo>
                  <a:pt x="431" y="453"/>
                </a:lnTo>
                <a:lnTo>
                  <a:pt x="428" y="450"/>
                </a:lnTo>
                <a:lnTo>
                  <a:pt x="428" y="450"/>
                </a:lnTo>
                <a:lnTo>
                  <a:pt x="426" y="452"/>
                </a:lnTo>
                <a:lnTo>
                  <a:pt x="426" y="454"/>
                </a:lnTo>
                <a:lnTo>
                  <a:pt x="429" y="463"/>
                </a:lnTo>
                <a:lnTo>
                  <a:pt x="432" y="476"/>
                </a:lnTo>
                <a:lnTo>
                  <a:pt x="424" y="490"/>
                </a:lnTo>
                <a:lnTo>
                  <a:pt x="364" y="394"/>
                </a:lnTo>
                <a:lnTo>
                  <a:pt x="364" y="394"/>
                </a:lnTo>
                <a:lnTo>
                  <a:pt x="364" y="391"/>
                </a:lnTo>
                <a:lnTo>
                  <a:pt x="362" y="382"/>
                </a:lnTo>
                <a:lnTo>
                  <a:pt x="359" y="367"/>
                </a:lnTo>
                <a:lnTo>
                  <a:pt x="355" y="357"/>
                </a:lnTo>
                <a:lnTo>
                  <a:pt x="349" y="347"/>
                </a:lnTo>
                <a:lnTo>
                  <a:pt x="349" y="347"/>
                </a:lnTo>
                <a:lnTo>
                  <a:pt x="343" y="339"/>
                </a:lnTo>
                <a:lnTo>
                  <a:pt x="337" y="330"/>
                </a:lnTo>
                <a:lnTo>
                  <a:pt x="329" y="324"/>
                </a:lnTo>
                <a:lnTo>
                  <a:pt x="322" y="319"/>
                </a:lnTo>
                <a:lnTo>
                  <a:pt x="311" y="313"/>
                </a:lnTo>
                <a:lnTo>
                  <a:pt x="307" y="312"/>
                </a:lnTo>
                <a:lnTo>
                  <a:pt x="262" y="229"/>
                </a:lnTo>
                <a:lnTo>
                  <a:pt x="243" y="169"/>
                </a:lnTo>
                <a:lnTo>
                  <a:pt x="243" y="169"/>
                </a:lnTo>
                <a:lnTo>
                  <a:pt x="227" y="142"/>
                </a:lnTo>
                <a:lnTo>
                  <a:pt x="190" y="83"/>
                </a:lnTo>
                <a:lnTo>
                  <a:pt x="171" y="52"/>
                </a:lnTo>
                <a:lnTo>
                  <a:pt x="153" y="25"/>
                </a:lnTo>
                <a:lnTo>
                  <a:pt x="140" y="7"/>
                </a:lnTo>
                <a:lnTo>
                  <a:pt x="135" y="2"/>
                </a:lnTo>
                <a:lnTo>
                  <a:pt x="131" y="0"/>
                </a:lnTo>
                <a:lnTo>
                  <a:pt x="131" y="0"/>
                </a:lnTo>
                <a:lnTo>
                  <a:pt x="131" y="2"/>
                </a:lnTo>
                <a:lnTo>
                  <a:pt x="131" y="4"/>
                </a:lnTo>
                <a:lnTo>
                  <a:pt x="134" y="11"/>
                </a:lnTo>
                <a:lnTo>
                  <a:pt x="142" y="39"/>
                </a:lnTo>
                <a:lnTo>
                  <a:pt x="157" y="75"/>
                </a:lnTo>
                <a:lnTo>
                  <a:pt x="175" y="118"/>
                </a:lnTo>
                <a:lnTo>
                  <a:pt x="211" y="197"/>
                </a:lnTo>
                <a:lnTo>
                  <a:pt x="227" y="233"/>
                </a:lnTo>
                <a:lnTo>
                  <a:pt x="227" y="233"/>
                </a:lnTo>
                <a:lnTo>
                  <a:pt x="110" y="61"/>
                </a:lnTo>
                <a:lnTo>
                  <a:pt x="110" y="61"/>
                </a:lnTo>
                <a:lnTo>
                  <a:pt x="102" y="48"/>
                </a:lnTo>
                <a:lnTo>
                  <a:pt x="91" y="36"/>
                </a:lnTo>
                <a:lnTo>
                  <a:pt x="87" y="31"/>
                </a:lnTo>
                <a:lnTo>
                  <a:pt x="83" y="29"/>
                </a:lnTo>
                <a:lnTo>
                  <a:pt x="81" y="27"/>
                </a:lnTo>
                <a:lnTo>
                  <a:pt x="81" y="29"/>
                </a:lnTo>
                <a:lnTo>
                  <a:pt x="80" y="31"/>
                </a:lnTo>
                <a:lnTo>
                  <a:pt x="80" y="31"/>
                </a:lnTo>
                <a:lnTo>
                  <a:pt x="81" y="36"/>
                </a:lnTo>
                <a:lnTo>
                  <a:pt x="84" y="45"/>
                </a:lnTo>
                <a:lnTo>
                  <a:pt x="99" y="72"/>
                </a:lnTo>
                <a:lnTo>
                  <a:pt x="142" y="148"/>
                </a:lnTo>
                <a:lnTo>
                  <a:pt x="188" y="227"/>
                </a:lnTo>
                <a:lnTo>
                  <a:pt x="204" y="256"/>
                </a:lnTo>
                <a:lnTo>
                  <a:pt x="209" y="267"/>
                </a:lnTo>
                <a:lnTo>
                  <a:pt x="211" y="275"/>
                </a:lnTo>
                <a:lnTo>
                  <a:pt x="211" y="275"/>
                </a:lnTo>
                <a:lnTo>
                  <a:pt x="220" y="298"/>
                </a:lnTo>
                <a:lnTo>
                  <a:pt x="232" y="325"/>
                </a:lnTo>
                <a:lnTo>
                  <a:pt x="247" y="356"/>
                </a:lnTo>
                <a:lnTo>
                  <a:pt x="247" y="356"/>
                </a:lnTo>
                <a:lnTo>
                  <a:pt x="244" y="371"/>
                </a:lnTo>
                <a:lnTo>
                  <a:pt x="243" y="385"/>
                </a:lnTo>
                <a:lnTo>
                  <a:pt x="243" y="394"/>
                </a:lnTo>
                <a:lnTo>
                  <a:pt x="244" y="403"/>
                </a:lnTo>
                <a:lnTo>
                  <a:pt x="244" y="403"/>
                </a:lnTo>
                <a:lnTo>
                  <a:pt x="247" y="411"/>
                </a:lnTo>
                <a:lnTo>
                  <a:pt x="250" y="419"/>
                </a:lnTo>
                <a:lnTo>
                  <a:pt x="254" y="425"/>
                </a:lnTo>
                <a:lnTo>
                  <a:pt x="259" y="431"/>
                </a:lnTo>
                <a:lnTo>
                  <a:pt x="266" y="439"/>
                </a:lnTo>
                <a:lnTo>
                  <a:pt x="270" y="443"/>
                </a:lnTo>
                <a:lnTo>
                  <a:pt x="270" y="443"/>
                </a:lnTo>
                <a:lnTo>
                  <a:pt x="275" y="457"/>
                </a:lnTo>
                <a:lnTo>
                  <a:pt x="286" y="491"/>
                </a:lnTo>
                <a:lnTo>
                  <a:pt x="298" y="534"/>
                </a:lnTo>
                <a:lnTo>
                  <a:pt x="303" y="555"/>
                </a:lnTo>
                <a:lnTo>
                  <a:pt x="307" y="573"/>
                </a:lnTo>
                <a:lnTo>
                  <a:pt x="307" y="573"/>
                </a:lnTo>
                <a:lnTo>
                  <a:pt x="309" y="591"/>
                </a:lnTo>
                <a:lnTo>
                  <a:pt x="314" y="609"/>
                </a:lnTo>
                <a:lnTo>
                  <a:pt x="324" y="646"/>
                </a:lnTo>
                <a:lnTo>
                  <a:pt x="334" y="674"/>
                </a:lnTo>
                <a:lnTo>
                  <a:pt x="338" y="685"/>
                </a:lnTo>
                <a:lnTo>
                  <a:pt x="338" y="68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FED01F6F-0EF2-42A5-B3D5-64F817B33695}"/>
              </a:ext>
            </a:extLst>
          </p:cNvPr>
          <p:cNvSpPr>
            <a:spLocks noEditPoints="1"/>
          </p:cNvSpPr>
          <p:nvPr/>
        </p:nvSpPr>
        <p:spPr bwMode="auto">
          <a:xfrm>
            <a:off x="646718" y="3780980"/>
            <a:ext cx="2785677" cy="2471541"/>
          </a:xfrm>
          <a:custGeom>
            <a:avLst/>
            <a:gdLst>
              <a:gd name="T0" fmla="*/ 219 w 1073"/>
              <a:gd name="T1" fmla="*/ 181 h 952"/>
              <a:gd name="T2" fmla="*/ 217 w 1073"/>
              <a:gd name="T3" fmla="*/ 238 h 952"/>
              <a:gd name="T4" fmla="*/ 280 w 1073"/>
              <a:gd name="T5" fmla="*/ 304 h 952"/>
              <a:gd name="T6" fmla="*/ 179 w 1073"/>
              <a:gd name="T7" fmla="*/ 396 h 952"/>
              <a:gd name="T8" fmla="*/ 61 w 1073"/>
              <a:gd name="T9" fmla="*/ 573 h 952"/>
              <a:gd name="T10" fmla="*/ 15 w 1073"/>
              <a:gd name="T11" fmla="*/ 562 h 952"/>
              <a:gd name="T12" fmla="*/ 46 w 1073"/>
              <a:gd name="T13" fmla="*/ 584 h 952"/>
              <a:gd name="T14" fmla="*/ 145 w 1073"/>
              <a:gd name="T15" fmla="*/ 471 h 952"/>
              <a:gd name="T16" fmla="*/ 265 w 1073"/>
              <a:gd name="T17" fmla="*/ 487 h 952"/>
              <a:gd name="T18" fmla="*/ 165 w 1073"/>
              <a:gd name="T19" fmla="*/ 580 h 952"/>
              <a:gd name="T20" fmla="*/ 98 w 1073"/>
              <a:gd name="T21" fmla="*/ 660 h 952"/>
              <a:gd name="T22" fmla="*/ 129 w 1073"/>
              <a:gd name="T23" fmla="*/ 717 h 952"/>
              <a:gd name="T24" fmla="*/ 185 w 1073"/>
              <a:gd name="T25" fmla="*/ 697 h 952"/>
              <a:gd name="T26" fmla="*/ 155 w 1073"/>
              <a:gd name="T27" fmla="*/ 689 h 952"/>
              <a:gd name="T28" fmla="*/ 170 w 1073"/>
              <a:gd name="T29" fmla="*/ 648 h 952"/>
              <a:gd name="T30" fmla="*/ 261 w 1073"/>
              <a:gd name="T31" fmla="*/ 526 h 952"/>
              <a:gd name="T32" fmla="*/ 311 w 1073"/>
              <a:gd name="T33" fmla="*/ 490 h 952"/>
              <a:gd name="T34" fmla="*/ 330 w 1073"/>
              <a:gd name="T35" fmla="*/ 483 h 952"/>
              <a:gd name="T36" fmla="*/ 217 w 1073"/>
              <a:gd name="T37" fmla="*/ 722 h 952"/>
              <a:gd name="T38" fmla="*/ 259 w 1073"/>
              <a:gd name="T39" fmla="*/ 817 h 952"/>
              <a:gd name="T40" fmla="*/ 316 w 1073"/>
              <a:gd name="T41" fmla="*/ 946 h 952"/>
              <a:gd name="T42" fmla="*/ 310 w 1073"/>
              <a:gd name="T43" fmla="*/ 903 h 952"/>
              <a:gd name="T44" fmla="*/ 290 w 1073"/>
              <a:gd name="T45" fmla="*/ 839 h 952"/>
              <a:gd name="T46" fmla="*/ 245 w 1073"/>
              <a:gd name="T47" fmla="*/ 732 h 952"/>
              <a:gd name="T48" fmla="*/ 353 w 1073"/>
              <a:gd name="T49" fmla="*/ 560 h 952"/>
              <a:gd name="T50" fmla="*/ 444 w 1073"/>
              <a:gd name="T51" fmla="*/ 437 h 952"/>
              <a:gd name="T52" fmla="*/ 476 w 1073"/>
              <a:gd name="T53" fmla="*/ 433 h 952"/>
              <a:gd name="T54" fmla="*/ 602 w 1073"/>
              <a:gd name="T55" fmla="*/ 757 h 952"/>
              <a:gd name="T56" fmla="*/ 636 w 1073"/>
              <a:gd name="T57" fmla="*/ 905 h 952"/>
              <a:gd name="T58" fmla="*/ 651 w 1073"/>
              <a:gd name="T59" fmla="*/ 939 h 952"/>
              <a:gd name="T60" fmla="*/ 621 w 1073"/>
              <a:gd name="T61" fmla="*/ 774 h 952"/>
              <a:gd name="T62" fmla="*/ 532 w 1073"/>
              <a:gd name="T63" fmla="*/ 424 h 952"/>
              <a:gd name="T64" fmla="*/ 626 w 1073"/>
              <a:gd name="T65" fmla="*/ 454 h 952"/>
              <a:gd name="T66" fmla="*/ 887 w 1073"/>
              <a:gd name="T67" fmla="*/ 421 h 952"/>
              <a:gd name="T68" fmla="*/ 985 w 1073"/>
              <a:gd name="T69" fmla="*/ 652 h 952"/>
              <a:gd name="T70" fmla="*/ 1070 w 1073"/>
              <a:gd name="T71" fmla="*/ 682 h 952"/>
              <a:gd name="T72" fmla="*/ 1021 w 1073"/>
              <a:gd name="T73" fmla="*/ 654 h 952"/>
              <a:gd name="T74" fmla="*/ 908 w 1073"/>
              <a:gd name="T75" fmla="*/ 415 h 952"/>
              <a:gd name="T76" fmla="*/ 632 w 1073"/>
              <a:gd name="T77" fmla="*/ 429 h 952"/>
              <a:gd name="T78" fmla="*/ 567 w 1073"/>
              <a:gd name="T79" fmla="*/ 408 h 952"/>
              <a:gd name="T80" fmla="*/ 671 w 1073"/>
              <a:gd name="T81" fmla="*/ 273 h 952"/>
              <a:gd name="T82" fmla="*/ 657 w 1073"/>
              <a:gd name="T83" fmla="*/ 164 h 952"/>
              <a:gd name="T84" fmla="*/ 602 w 1073"/>
              <a:gd name="T85" fmla="*/ 77 h 952"/>
              <a:gd name="T86" fmla="*/ 551 w 1073"/>
              <a:gd name="T87" fmla="*/ 124 h 952"/>
              <a:gd name="T88" fmla="*/ 461 w 1073"/>
              <a:gd name="T89" fmla="*/ 152 h 952"/>
              <a:gd name="T90" fmla="*/ 465 w 1073"/>
              <a:gd name="T91" fmla="*/ 244 h 952"/>
              <a:gd name="T92" fmla="*/ 382 w 1073"/>
              <a:gd name="T93" fmla="*/ 243 h 952"/>
              <a:gd name="T94" fmla="*/ 385 w 1073"/>
              <a:gd name="T95" fmla="*/ 191 h 952"/>
              <a:gd name="T96" fmla="*/ 363 w 1073"/>
              <a:gd name="T97" fmla="*/ 84 h 952"/>
              <a:gd name="T98" fmla="*/ 388 w 1073"/>
              <a:gd name="T99" fmla="*/ 44 h 952"/>
              <a:gd name="T100" fmla="*/ 334 w 1073"/>
              <a:gd name="T101" fmla="*/ 165 h 952"/>
              <a:gd name="T102" fmla="*/ 221 w 1073"/>
              <a:gd name="T103" fmla="*/ 83 h 952"/>
              <a:gd name="T104" fmla="*/ 219 w 1073"/>
              <a:gd name="T105" fmla="*/ 92 h 952"/>
              <a:gd name="T106" fmla="*/ 510 w 1073"/>
              <a:gd name="T107" fmla="*/ 313 h 952"/>
              <a:gd name="T108" fmla="*/ 485 w 1073"/>
              <a:gd name="T109" fmla="*/ 191 h 952"/>
              <a:gd name="T110" fmla="*/ 416 w 1073"/>
              <a:gd name="T111" fmla="*/ 418 h 952"/>
              <a:gd name="T112" fmla="*/ 379 w 1073"/>
              <a:gd name="T113" fmla="*/ 325 h 952"/>
              <a:gd name="T114" fmla="*/ 432 w 1073"/>
              <a:gd name="T115" fmla="*/ 418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952">
                <a:moveTo>
                  <a:pt x="276" y="177"/>
                </a:moveTo>
                <a:lnTo>
                  <a:pt x="276" y="177"/>
                </a:lnTo>
                <a:lnTo>
                  <a:pt x="270" y="176"/>
                </a:lnTo>
                <a:lnTo>
                  <a:pt x="255" y="174"/>
                </a:lnTo>
                <a:lnTo>
                  <a:pt x="246" y="174"/>
                </a:lnTo>
                <a:lnTo>
                  <a:pt x="238" y="174"/>
                </a:lnTo>
                <a:lnTo>
                  <a:pt x="231" y="175"/>
                </a:lnTo>
                <a:lnTo>
                  <a:pt x="223" y="177"/>
                </a:lnTo>
                <a:lnTo>
                  <a:pt x="223" y="177"/>
                </a:lnTo>
                <a:lnTo>
                  <a:pt x="219" y="181"/>
                </a:lnTo>
                <a:lnTo>
                  <a:pt x="214" y="185"/>
                </a:lnTo>
                <a:lnTo>
                  <a:pt x="211" y="190"/>
                </a:lnTo>
                <a:lnTo>
                  <a:pt x="210" y="196"/>
                </a:lnTo>
                <a:lnTo>
                  <a:pt x="209" y="202"/>
                </a:lnTo>
                <a:lnTo>
                  <a:pt x="209" y="208"/>
                </a:lnTo>
                <a:lnTo>
                  <a:pt x="210" y="222"/>
                </a:lnTo>
                <a:lnTo>
                  <a:pt x="210" y="222"/>
                </a:lnTo>
                <a:lnTo>
                  <a:pt x="211" y="228"/>
                </a:lnTo>
                <a:lnTo>
                  <a:pt x="214" y="234"/>
                </a:lnTo>
                <a:lnTo>
                  <a:pt x="217" y="238"/>
                </a:lnTo>
                <a:lnTo>
                  <a:pt x="221" y="242"/>
                </a:lnTo>
                <a:lnTo>
                  <a:pt x="231" y="248"/>
                </a:lnTo>
                <a:lnTo>
                  <a:pt x="236" y="253"/>
                </a:lnTo>
                <a:lnTo>
                  <a:pt x="240" y="257"/>
                </a:lnTo>
                <a:lnTo>
                  <a:pt x="240" y="257"/>
                </a:lnTo>
                <a:lnTo>
                  <a:pt x="255" y="273"/>
                </a:lnTo>
                <a:lnTo>
                  <a:pt x="267" y="289"/>
                </a:lnTo>
                <a:lnTo>
                  <a:pt x="267" y="289"/>
                </a:lnTo>
                <a:lnTo>
                  <a:pt x="274" y="298"/>
                </a:lnTo>
                <a:lnTo>
                  <a:pt x="280" y="304"/>
                </a:lnTo>
                <a:lnTo>
                  <a:pt x="290" y="311"/>
                </a:lnTo>
                <a:lnTo>
                  <a:pt x="290" y="311"/>
                </a:lnTo>
                <a:lnTo>
                  <a:pt x="295" y="314"/>
                </a:lnTo>
                <a:lnTo>
                  <a:pt x="296" y="317"/>
                </a:lnTo>
                <a:lnTo>
                  <a:pt x="290" y="397"/>
                </a:lnTo>
                <a:lnTo>
                  <a:pt x="216" y="387"/>
                </a:lnTo>
                <a:lnTo>
                  <a:pt x="216" y="387"/>
                </a:lnTo>
                <a:lnTo>
                  <a:pt x="198" y="391"/>
                </a:lnTo>
                <a:lnTo>
                  <a:pt x="183" y="395"/>
                </a:lnTo>
                <a:lnTo>
                  <a:pt x="179" y="396"/>
                </a:lnTo>
                <a:lnTo>
                  <a:pt x="176" y="397"/>
                </a:lnTo>
                <a:lnTo>
                  <a:pt x="176" y="397"/>
                </a:lnTo>
                <a:lnTo>
                  <a:pt x="165" y="413"/>
                </a:lnTo>
                <a:lnTo>
                  <a:pt x="147" y="443"/>
                </a:lnTo>
                <a:lnTo>
                  <a:pt x="117" y="497"/>
                </a:lnTo>
                <a:lnTo>
                  <a:pt x="117" y="497"/>
                </a:lnTo>
                <a:lnTo>
                  <a:pt x="89" y="537"/>
                </a:lnTo>
                <a:lnTo>
                  <a:pt x="72" y="560"/>
                </a:lnTo>
                <a:lnTo>
                  <a:pt x="61" y="573"/>
                </a:lnTo>
                <a:lnTo>
                  <a:pt x="61" y="573"/>
                </a:lnTo>
                <a:lnTo>
                  <a:pt x="58" y="575"/>
                </a:lnTo>
                <a:lnTo>
                  <a:pt x="55" y="577"/>
                </a:lnTo>
                <a:lnTo>
                  <a:pt x="49" y="577"/>
                </a:lnTo>
                <a:lnTo>
                  <a:pt x="43" y="575"/>
                </a:lnTo>
                <a:lnTo>
                  <a:pt x="39" y="573"/>
                </a:lnTo>
                <a:lnTo>
                  <a:pt x="39" y="573"/>
                </a:lnTo>
                <a:lnTo>
                  <a:pt x="28" y="567"/>
                </a:lnTo>
                <a:lnTo>
                  <a:pt x="21" y="563"/>
                </a:lnTo>
                <a:lnTo>
                  <a:pt x="15" y="562"/>
                </a:lnTo>
                <a:lnTo>
                  <a:pt x="15" y="562"/>
                </a:lnTo>
                <a:lnTo>
                  <a:pt x="10" y="562"/>
                </a:lnTo>
                <a:lnTo>
                  <a:pt x="5" y="564"/>
                </a:lnTo>
                <a:lnTo>
                  <a:pt x="0" y="568"/>
                </a:lnTo>
                <a:lnTo>
                  <a:pt x="0" y="568"/>
                </a:lnTo>
                <a:lnTo>
                  <a:pt x="16" y="574"/>
                </a:lnTo>
                <a:lnTo>
                  <a:pt x="29" y="579"/>
                </a:lnTo>
                <a:lnTo>
                  <a:pt x="38" y="583"/>
                </a:lnTo>
                <a:lnTo>
                  <a:pt x="38" y="583"/>
                </a:lnTo>
                <a:lnTo>
                  <a:pt x="41" y="584"/>
                </a:lnTo>
                <a:lnTo>
                  <a:pt x="46" y="584"/>
                </a:lnTo>
                <a:lnTo>
                  <a:pt x="57" y="583"/>
                </a:lnTo>
                <a:lnTo>
                  <a:pt x="68" y="580"/>
                </a:lnTo>
                <a:lnTo>
                  <a:pt x="75" y="578"/>
                </a:lnTo>
                <a:lnTo>
                  <a:pt x="75" y="578"/>
                </a:lnTo>
                <a:lnTo>
                  <a:pt x="80" y="574"/>
                </a:lnTo>
                <a:lnTo>
                  <a:pt x="85" y="569"/>
                </a:lnTo>
                <a:lnTo>
                  <a:pt x="91" y="561"/>
                </a:lnTo>
                <a:lnTo>
                  <a:pt x="98" y="547"/>
                </a:lnTo>
                <a:lnTo>
                  <a:pt x="98" y="547"/>
                </a:lnTo>
                <a:lnTo>
                  <a:pt x="145" y="471"/>
                </a:lnTo>
                <a:lnTo>
                  <a:pt x="181" y="410"/>
                </a:lnTo>
                <a:lnTo>
                  <a:pt x="296" y="421"/>
                </a:lnTo>
                <a:lnTo>
                  <a:pt x="296" y="421"/>
                </a:lnTo>
                <a:lnTo>
                  <a:pt x="291" y="441"/>
                </a:lnTo>
                <a:lnTo>
                  <a:pt x="291" y="441"/>
                </a:lnTo>
                <a:lnTo>
                  <a:pt x="287" y="453"/>
                </a:lnTo>
                <a:lnTo>
                  <a:pt x="279" y="469"/>
                </a:lnTo>
                <a:lnTo>
                  <a:pt x="270" y="488"/>
                </a:lnTo>
                <a:lnTo>
                  <a:pt x="270" y="488"/>
                </a:lnTo>
                <a:lnTo>
                  <a:pt x="265" y="487"/>
                </a:lnTo>
                <a:lnTo>
                  <a:pt x="259" y="488"/>
                </a:lnTo>
                <a:lnTo>
                  <a:pt x="253" y="490"/>
                </a:lnTo>
                <a:lnTo>
                  <a:pt x="253" y="490"/>
                </a:lnTo>
                <a:lnTo>
                  <a:pt x="248" y="494"/>
                </a:lnTo>
                <a:lnTo>
                  <a:pt x="240" y="503"/>
                </a:lnTo>
                <a:lnTo>
                  <a:pt x="221" y="527"/>
                </a:lnTo>
                <a:lnTo>
                  <a:pt x="209" y="541"/>
                </a:lnTo>
                <a:lnTo>
                  <a:pt x="194" y="556"/>
                </a:lnTo>
                <a:lnTo>
                  <a:pt x="180" y="569"/>
                </a:lnTo>
                <a:lnTo>
                  <a:pt x="165" y="580"/>
                </a:lnTo>
                <a:lnTo>
                  <a:pt x="165" y="580"/>
                </a:lnTo>
                <a:lnTo>
                  <a:pt x="152" y="590"/>
                </a:lnTo>
                <a:lnTo>
                  <a:pt x="140" y="601"/>
                </a:lnTo>
                <a:lnTo>
                  <a:pt x="129" y="612"/>
                </a:lnTo>
                <a:lnTo>
                  <a:pt x="120" y="622"/>
                </a:lnTo>
                <a:lnTo>
                  <a:pt x="113" y="631"/>
                </a:lnTo>
                <a:lnTo>
                  <a:pt x="108" y="640"/>
                </a:lnTo>
                <a:lnTo>
                  <a:pt x="102" y="653"/>
                </a:lnTo>
                <a:lnTo>
                  <a:pt x="102" y="653"/>
                </a:lnTo>
                <a:lnTo>
                  <a:pt x="98" y="660"/>
                </a:lnTo>
                <a:lnTo>
                  <a:pt x="98" y="666"/>
                </a:lnTo>
                <a:lnTo>
                  <a:pt x="100" y="674"/>
                </a:lnTo>
                <a:lnTo>
                  <a:pt x="102" y="682"/>
                </a:lnTo>
                <a:lnTo>
                  <a:pt x="102" y="682"/>
                </a:lnTo>
                <a:lnTo>
                  <a:pt x="106" y="693"/>
                </a:lnTo>
                <a:lnTo>
                  <a:pt x="109" y="699"/>
                </a:lnTo>
                <a:lnTo>
                  <a:pt x="113" y="704"/>
                </a:lnTo>
                <a:lnTo>
                  <a:pt x="118" y="709"/>
                </a:lnTo>
                <a:lnTo>
                  <a:pt x="123" y="714"/>
                </a:lnTo>
                <a:lnTo>
                  <a:pt x="129" y="717"/>
                </a:lnTo>
                <a:lnTo>
                  <a:pt x="136" y="720"/>
                </a:lnTo>
                <a:lnTo>
                  <a:pt x="136" y="720"/>
                </a:lnTo>
                <a:lnTo>
                  <a:pt x="143" y="720"/>
                </a:lnTo>
                <a:lnTo>
                  <a:pt x="149" y="720"/>
                </a:lnTo>
                <a:lnTo>
                  <a:pt x="155" y="719"/>
                </a:lnTo>
                <a:lnTo>
                  <a:pt x="160" y="715"/>
                </a:lnTo>
                <a:lnTo>
                  <a:pt x="170" y="709"/>
                </a:lnTo>
                <a:lnTo>
                  <a:pt x="179" y="702"/>
                </a:lnTo>
                <a:lnTo>
                  <a:pt x="179" y="702"/>
                </a:lnTo>
                <a:lnTo>
                  <a:pt x="185" y="697"/>
                </a:lnTo>
                <a:lnTo>
                  <a:pt x="186" y="693"/>
                </a:lnTo>
                <a:lnTo>
                  <a:pt x="186" y="691"/>
                </a:lnTo>
                <a:lnTo>
                  <a:pt x="186" y="687"/>
                </a:lnTo>
                <a:lnTo>
                  <a:pt x="186" y="687"/>
                </a:lnTo>
                <a:lnTo>
                  <a:pt x="185" y="687"/>
                </a:lnTo>
                <a:lnTo>
                  <a:pt x="182" y="687"/>
                </a:lnTo>
                <a:lnTo>
                  <a:pt x="176" y="688"/>
                </a:lnTo>
                <a:lnTo>
                  <a:pt x="165" y="692"/>
                </a:lnTo>
                <a:lnTo>
                  <a:pt x="165" y="692"/>
                </a:lnTo>
                <a:lnTo>
                  <a:pt x="155" y="689"/>
                </a:lnTo>
                <a:lnTo>
                  <a:pt x="141" y="685"/>
                </a:lnTo>
                <a:lnTo>
                  <a:pt x="141" y="685"/>
                </a:lnTo>
                <a:lnTo>
                  <a:pt x="136" y="681"/>
                </a:lnTo>
                <a:lnTo>
                  <a:pt x="132" y="676"/>
                </a:lnTo>
                <a:lnTo>
                  <a:pt x="129" y="671"/>
                </a:lnTo>
                <a:lnTo>
                  <a:pt x="128" y="669"/>
                </a:lnTo>
                <a:lnTo>
                  <a:pt x="128" y="669"/>
                </a:lnTo>
                <a:lnTo>
                  <a:pt x="134" y="665"/>
                </a:lnTo>
                <a:lnTo>
                  <a:pt x="148" y="658"/>
                </a:lnTo>
                <a:lnTo>
                  <a:pt x="170" y="648"/>
                </a:lnTo>
                <a:lnTo>
                  <a:pt x="170" y="648"/>
                </a:lnTo>
                <a:lnTo>
                  <a:pt x="185" y="641"/>
                </a:lnTo>
                <a:lnTo>
                  <a:pt x="206" y="628"/>
                </a:lnTo>
                <a:lnTo>
                  <a:pt x="206" y="628"/>
                </a:lnTo>
                <a:lnTo>
                  <a:pt x="211" y="624"/>
                </a:lnTo>
                <a:lnTo>
                  <a:pt x="214" y="619"/>
                </a:lnTo>
                <a:lnTo>
                  <a:pt x="216" y="612"/>
                </a:lnTo>
                <a:lnTo>
                  <a:pt x="222" y="600"/>
                </a:lnTo>
                <a:lnTo>
                  <a:pt x="222" y="600"/>
                </a:lnTo>
                <a:lnTo>
                  <a:pt x="261" y="526"/>
                </a:lnTo>
                <a:lnTo>
                  <a:pt x="261" y="526"/>
                </a:lnTo>
                <a:lnTo>
                  <a:pt x="263" y="521"/>
                </a:lnTo>
                <a:lnTo>
                  <a:pt x="267" y="517"/>
                </a:lnTo>
                <a:lnTo>
                  <a:pt x="274" y="511"/>
                </a:lnTo>
                <a:lnTo>
                  <a:pt x="283" y="506"/>
                </a:lnTo>
                <a:lnTo>
                  <a:pt x="283" y="506"/>
                </a:lnTo>
                <a:lnTo>
                  <a:pt x="290" y="504"/>
                </a:lnTo>
                <a:lnTo>
                  <a:pt x="299" y="499"/>
                </a:lnTo>
                <a:lnTo>
                  <a:pt x="311" y="490"/>
                </a:lnTo>
                <a:lnTo>
                  <a:pt x="311" y="490"/>
                </a:lnTo>
                <a:lnTo>
                  <a:pt x="313" y="487"/>
                </a:lnTo>
                <a:lnTo>
                  <a:pt x="316" y="483"/>
                </a:lnTo>
                <a:lnTo>
                  <a:pt x="320" y="471"/>
                </a:lnTo>
                <a:lnTo>
                  <a:pt x="324" y="458"/>
                </a:lnTo>
                <a:lnTo>
                  <a:pt x="327" y="442"/>
                </a:lnTo>
                <a:lnTo>
                  <a:pt x="329" y="415"/>
                </a:lnTo>
                <a:lnTo>
                  <a:pt x="329" y="403"/>
                </a:lnTo>
                <a:lnTo>
                  <a:pt x="329" y="403"/>
                </a:lnTo>
                <a:lnTo>
                  <a:pt x="330" y="483"/>
                </a:lnTo>
                <a:lnTo>
                  <a:pt x="330" y="483"/>
                </a:lnTo>
                <a:lnTo>
                  <a:pt x="333" y="497"/>
                </a:lnTo>
                <a:lnTo>
                  <a:pt x="333" y="497"/>
                </a:lnTo>
                <a:lnTo>
                  <a:pt x="313" y="539"/>
                </a:lnTo>
                <a:lnTo>
                  <a:pt x="296" y="575"/>
                </a:lnTo>
                <a:lnTo>
                  <a:pt x="278" y="609"/>
                </a:lnTo>
                <a:lnTo>
                  <a:pt x="278" y="609"/>
                </a:lnTo>
                <a:lnTo>
                  <a:pt x="240" y="679"/>
                </a:lnTo>
                <a:lnTo>
                  <a:pt x="225" y="708"/>
                </a:lnTo>
                <a:lnTo>
                  <a:pt x="217" y="722"/>
                </a:lnTo>
                <a:lnTo>
                  <a:pt x="217" y="722"/>
                </a:lnTo>
                <a:lnTo>
                  <a:pt x="217" y="730"/>
                </a:lnTo>
                <a:lnTo>
                  <a:pt x="221" y="742"/>
                </a:lnTo>
                <a:lnTo>
                  <a:pt x="221" y="742"/>
                </a:lnTo>
                <a:lnTo>
                  <a:pt x="223" y="753"/>
                </a:lnTo>
                <a:lnTo>
                  <a:pt x="229" y="768"/>
                </a:lnTo>
                <a:lnTo>
                  <a:pt x="237" y="785"/>
                </a:lnTo>
                <a:lnTo>
                  <a:pt x="242" y="794"/>
                </a:lnTo>
                <a:lnTo>
                  <a:pt x="248" y="802"/>
                </a:lnTo>
                <a:lnTo>
                  <a:pt x="248" y="802"/>
                </a:lnTo>
                <a:lnTo>
                  <a:pt x="259" y="817"/>
                </a:lnTo>
                <a:lnTo>
                  <a:pt x="268" y="831"/>
                </a:lnTo>
                <a:lnTo>
                  <a:pt x="277" y="847"/>
                </a:lnTo>
                <a:lnTo>
                  <a:pt x="287" y="868"/>
                </a:lnTo>
                <a:lnTo>
                  <a:pt x="287" y="868"/>
                </a:lnTo>
                <a:lnTo>
                  <a:pt x="303" y="905"/>
                </a:lnTo>
                <a:lnTo>
                  <a:pt x="310" y="920"/>
                </a:lnTo>
                <a:lnTo>
                  <a:pt x="312" y="931"/>
                </a:lnTo>
                <a:lnTo>
                  <a:pt x="312" y="931"/>
                </a:lnTo>
                <a:lnTo>
                  <a:pt x="313" y="939"/>
                </a:lnTo>
                <a:lnTo>
                  <a:pt x="316" y="946"/>
                </a:lnTo>
                <a:lnTo>
                  <a:pt x="319" y="948"/>
                </a:lnTo>
                <a:lnTo>
                  <a:pt x="322" y="949"/>
                </a:lnTo>
                <a:lnTo>
                  <a:pt x="322" y="949"/>
                </a:lnTo>
                <a:lnTo>
                  <a:pt x="323" y="947"/>
                </a:lnTo>
                <a:lnTo>
                  <a:pt x="322" y="943"/>
                </a:lnTo>
                <a:lnTo>
                  <a:pt x="318" y="932"/>
                </a:lnTo>
                <a:lnTo>
                  <a:pt x="313" y="919"/>
                </a:lnTo>
                <a:lnTo>
                  <a:pt x="311" y="909"/>
                </a:lnTo>
                <a:lnTo>
                  <a:pt x="311" y="909"/>
                </a:lnTo>
                <a:lnTo>
                  <a:pt x="310" y="903"/>
                </a:lnTo>
                <a:lnTo>
                  <a:pt x="307" y="897"/>
                </a:lnTo>
                <a:lnTo>
                  <a:pt x="306" y="891"/>
                </a:lnTo>
                <a:lnTo>
                  <a:pt x="305" y="884"/>
                </a:lnTo>
                <a:lnTo>
                  <a:pt x="305" y="884"/>
                </a:lnTo>
                <a:lnTo>
                  <a:pt x="303" y="875"/>
                </a:lnTo>
                <a:lnTo>
                  <a:pt x="301" y="868"/>
                </a:lnTo>
                <a:lnTo>
                  <a:pt x="299" y="861"/>
                </a:lnTo>
                <a:lnTo>
                  <a:pt x="296" y="853"/>
                </a:lnTo>
                <a:lnTo>
                  <a:pt x="296" y="853"/>
                </a:lnTo>
                <a:lnTo>
                  <a:pt x="290" y="839"/>
                </a:lnTo>
                <a:lnTo>
                  <a:pt x="280" y="817"/>
                </a:lnTo>
                <a:lnTo>
                  <a:pt x="270" y="795"/>
                </a:lnTo>
                <a:lnTo>
                  <a:pt x="261" y="780"/>
                </a:lnTo>
                <a:lnTo>
                  <a:pt x="261" y="780"/>
                </a:lnTo>
                <a:lnTo>
                  <a:pt x="245" y="760"/>
                </a:lnTo>
                <a:lnTo>
                  <a:pt x="238" y="749"/>
                </a:lnTo>
                <a:lnTo>
                  <a:pt x="234" y="743"/>
                </a:lnTo>
                <a:lnTo>
                  <a:pt x="234" y="743"/>
                </a:lnTo>
                <a:lnTo>
                  <a:pt x="238" y="739"/>
                </a:lnTo>
                <a:lnTo>
                  <a:pt x="245" y="732"/>
                </a:lnTo>
                <a:lnTo>
                  <a:pt x="270" y="709"/>
                </a:lnTo>
                <a:lnTo>
                  <a:pt x="284" y="696"/>
                </a:lnTo>
                <a:lnTo>
                  <a:pt x="300" y="679"/>
                </a:lnTo>
                <a:lnTo>
                  <a:pt x="313" y="662"/>
                </a:lnTo>
                <a:lnTo>
                  <a:pt x="325" y="645"/>
                </a:lnTo>
                <a:lnTo>
                  <a:pt x="325" y="645"/>
                </a:lnTo>
                <a:lnTo>
                  <a:pt x="334" y="625"/>
                </a:lnTo>
                <a:lnTo>
                  <a:pt x="341" y="603"/>
                </a:lnTo>
                <a:lnTo>
                  <a:pt x="348" y="581"/>
                </a:lnTo>
                <a:lnTo>
                  <a:pt x="353" y="560"/>
                </a:lnTo>
                <a:lnTo>
                  <a:pt x="359" y="524"/>
                </a:lnTo>
                <a:lnTo>
                  <a:pt x="361" y="511"/>
                </a:lnTo>
                <a:lnTo>
                  <a:pt x="367" y="432"/>
                </a:lnTo>
                <a:lnTo>
                  <a:pt x="367" y="432"/>
                </a:lnTo>
                <a:lnTo>
                  <a:pt x="384" y="437"/>
                </a:lnTo>
                <a:lnTo>
                  <a:pt x="396" y="439"/>
                </a:lnTo>
                <a:lnTo>
                  <a:pt x="404" y="441"/>
                </a:lnTo>
                <a:lnTo>
                  <a:pt x="404" y="441"/>
                </a:lnTo>
                <a:lnTo>
                  <a:pt x="430" y="439"/>
                </a:lnTo>
                <a:lnTo>
                  <a:pt x="444" y="437"/>
                </a:lnTo>
                <a:lnTo>
                  <a:pt x="450" y="435"/>
                </a:lnTo>
                <a:lnTo>
                  <a:pt x="454" y="432"/>
                </a:lnTo>
                <a:lnTo>
                  <a:pt x="454" y="432"/>
                </a:lnTo>
                <a:lnTo>
                  <a:pt x="459" y="426"/>
                </a:lnTo>
                <a:lnTo>
                  <a:pt x="462" y="418"/>
                </a:lnTo>
                <a:lnTo>
                  <a:pt x="465" y="409"/>
                </a:lnTo>
                <a:lnTo>
                  <a:pt x="465" y="409"/>
                </a:lnTo>
                <a:lnTo>
                  <a:pt x="469" y="418"/>
                </a:lnTo>
                <a:lnTo>
                  <a:pt x="476" y="433"/>
                </a:lnTo>
                <a:lnTo>
                  <a:pt x="476" y="433"/>
                </a:lnTo>
                <a:lnTo>
                  <a:pt x="484" y="450"/>
                </a:lnTo>
                <a:lnTo>
                  <a:pt x="490" y="459"/>
                </a:lnTo>
                <a:lnTo>
                  <a:pt x="490" y="459"/>
                </a:lnTo>
                <a:lnTo>
                  <a:pt x="513" y="509"/>
                </a:lnTo>
                <a:lnTo>
                  <a:pt x="533" y="547"/>
                </a:lnTo>
                <a:lnTo>
                  <a:pt x="547" y="578"/>
                </a:lnTo>
                <a:lnTo>
                  <a:pt x="547" y="578"/>
                </a:lnTo>
                <a:lnTo>
                  <a:pt x="586" y="645"/>
                </a:lnTo>
                <a:lnTo>
                  <a:pt x="586" y="645"/>
                </a:lnTo>
                <a:lnTo>
                  <a:pt x="602" y="757"/>
                </a:lnTo>
                <a:lnTo>
                  <a:pt x="613" y="839"/>
                </a:lnTo>
                <a:lnTo>
                  <a:pt x="618" y="880"/>
                </a:lnTo>
                <a:lnTo>
                  <a:pt x="618" y="880"/>
                </a:lnTo>
                <a:lnTo>
                  <a:pt x="618" y="885"/>
                </a:lnTo>
                <a:lnTo>
                  <a:pt x="619" y="888"/>
                </a:lnTo>
                <a:lnTo>
                  <a:pt x="623" y="895"/>
                </a:lnTo>
                <a:lnTo>
                  <a:pt x="627" y="899"/>
                </a:lnTo>
                <a:lnTo>
                  <a:pt x="632" y="902"/>
                </a:lnTo>
                <a:lnTo>
                  <a:pt x="632" y="902"/>
                </a:lnTo>
                <a:lnTo>
                  <a:pt x="636" y="905"/>
                </a:lnTo>
                <a:lnTo>
                  <a:pt x="638" y="912"/>
                </a:lnTo>
                <a:lnTo>
                  <a:pt x="641" y="920"/>
                </a:lnTo>
                <a:lnTo>
                  <a:pt x="641" y="931"/>
                </a:lnTo>
                <a:lnTo>
                  <a:pt x="641" y="931"/>
                </a:lnTo>
                <a:lnTo>
                  <a:pt x="640" y="948"/>
                </a:lnTo>
                <a:lnTo>
                  <a:pt x="640" y="952"/>
                </a:lnTo>
                <a:lnTo>
                  <a:pt x="640" y="952"/>
                </a:lnTo>
                <a:lnTo>
                  <a:pt x="643" y="948"/>
                </a:lnTo>
                <a:lnTo>
                  <a:pt x="647" y="944"/>
                </a:lnTo>
                <a:lnTo>
                  <a:pt x="651" y="939"/>
                </a:lnTo>
                <a:lnTo>
                  <a:pt x="651" y="939"/>
                </a:lnTo>
                <a:lnTo>
                  <a:pt x="652" y="937"/>
                </a:lnTo>
                <a:lnTo>
                  <a:pt x="652" y="932"/>
                </a:lnTo>
                <a:lnTo>
                  <a:pt x="649" y="921"/>
                </a:lnTo>
                <a:lnTo>
                  <a:pt x="646" y="910"/>
                </a:lnTo>
                <a:lnTo>
                  <a:pt x="642" y="902"/>
                </a:lnTo>
                <a:lnTo>
                  <a:pt x="642" y="902"/>
                </a:lnTo>
                <a:lnTo>
                  <a:pt x="640" y="890"/>
                </a:lnTo>
                <a:lnTo>
                  <a:pt x="635" y="861"/>
                </a:lnTo>
                <a:lnTo>
                  <a:pt x="621" y="774"/>
                </a:lnTo>
                <a:lnTo>
                  <a:pt x="609" y="687"/>
                </a:lnTo>
                <a:lnTo>
                  <a:pt x="603" y="640"/>
                </a:lnTo>
                <a:lnTo>
                  <a:pt x="603" y="640"/>
                </a:lnTo>
                <a:lnTo>
                  <a:pt x="602" y="635"/>
                </a:lnTo>
                <a:lnTo>
                  <a:pt x="598" y="626"/>
                </a:lnTo>
                <a:lnTo>
                  <a:pt x="589" y="603"/>
                </a:lnTo>
                <a:lnTo>
                  <a:pt x="558" y="538"/>
                </a:lnTo>
                <a:lnTo>
                  <a:pt x="515" y="449"/>
                </a:lnTo>
                <a:lnTo>
                  <a:pt x="516" y="418"/>
                </a:lnTo>
                <a:lnTo>
                  <a:pt x="532" y="424"/>
                </a:lnTo>
                <a:lnTo>
                  <a:pt x="532" y="424"/>
                </a:lnTo>
                <a:lnTo>
                  <a:pt x="544" y="433"/>
                </a:lnTo>
                <a:lnTo>
                  <a:pt x="555" y="443"/>
                </a:lnTo>
                <a:lnTo>
                  <a:pt x="567" y="449"/>
                </a:lnTo>
                <a:lnTo>
                  <a:pt x="567" y="449"/>
                </a:lnTo>
                <a:lnTo>
                  <a:pt x="574" y="452"/>
                </a:lnTo>
                <a:lnTo>
                  <a:pt x="584" y="454"/>
                </a:lnTo>
                <a:lnTo>
                  <a:pt x="596" y="454"/>
                </a:lnTo>
                <a:lnTo>
                  <a:pt x="610" y="454"/>
                </a:lnTo>
                <a:lnTo>
                  <a:pt x="626" y="454"/>
                </a:lnTo>
                <a:lnTo>
                  <a:pt x="646" y="452"/>
                </a:lnTo>
                <a:lnTo>
                  <a:pt x="667" y="448"/>
                </a:lnTo>
                <a:lnTo>
                  <a:pt x="692" y="444"/>
                </a:lnTo>
                <a:lnTo>
                  <a:pt x="692" y="444"/>
                </a:lnTo>
                <a:lnTo>
                  <a:pt x="718" y="439"/>
                </a:lnTo>
                <a:lnTo>
                  <a:pt x="749" y="435"/>
                </a:lnTo>
                <a:lnTo>
                  <a:pt x="811" y="427"/>
                </a:lnTo>
                <a:lnTo>
                  <a:pt x="862" y="422"/>
                </a:lnTo>
                <a:lnTo>
                  <a:pt x="887" y="421"/>
                </a:lnTo>
                <a:lnTo>
                  <a:pt x="887" y="421"/>
                </a:lnTo>
                <a:lnTo>
                  <a:pt x="890" y="424"/>
                </a:lnTo>
                <a:lnTo>
                  <a:pt x="894" y="430"/>
                </a:lnTo>
                <a:lnTo>
                  <a:pt x="907" y="455"/>
                </a:lnTo>
                <a:lnTo>
                  <a:pt x="922" y="492"/>
                </a:lnTo>
                <a:lnTo>
                  <a:pt x="940" y="533"/>
                </a:lnTo>
                <a:lnTo>
                  <a:pt x="972" y="612"/>
                </a:lnTo>
                <a:lnTo>
                  <a:pt x="982" y="638"/>
                </a:lnTo>
                <a:lnTo>
                  <a:pt x="985" y="649"/>
                </a:lnTo>
                <a:lnTo>
                  <a:pt x="985" y="649"/>
                </a:lnTo>
                <a:lnTo>
                  <a:pt x="985" y="652"/>
                </a:lnTo>
                <a:lnTo>
                  <a:pt x="987" y="654"/>
                </a:lnTo>
                <a:lnTo>
                  <a:pt x="991" y="658"/>
                </a:lnTo>
                <a:lnTo>
                  <a:pt x="1000" y="662"/>
                </a:lnTo>
                <a:lnTo>
                  <a:pt x="1012" y="664"/>
                </a:lnTo>
                <a:lnTo>
                  <a:pt x="1012" y="664"/>
                </a:lnTo>
                <a:lnTo>
                  <a:pt x="1039" y="670"/>
                </a:lnTo>
                <a:lnTo>
                  <a:pt x="1059" y="676"/>
                </a:lnTo>
                <a:lnTo>
                  <a:pt x="1059" y="676"/>
                </a:lnTo>
                <a:lnTo>
                  <a:pt x="1067" y="679"/>
                </a:lnTo>
                <a:lnTo>
                  <a:pt x="1070" y="682"/>
                </a:lnTo>
                <a:lnTo>
                  <a:pt x="1073" y="685"/>
                </a:lnTo>
                <a:lnTo>
                  <a:pt x="1073" y="685"/>
                </a:lnTo>
                <a:lnTo>
                  <a:pt x="1073" y="682"/>
                </a:lnTo>
                <a:lnTo>
                  <a:pt x="1072" y="679"/>
                </a:lnTo>
                <a:lnTo>
                  <a:pt x="1068" y="674"/>
                </a:lnTo>
                <a:lnTo>
                  <a:pt x="1068" y="674"/>
                </a:lnTo>
                <a:lnTo>
                  <a:pt x="1064" y="670"/>
                </a:lnTo>
                <a:lnTo>
                  <a:pt x="1058" y="666"/>
                </a:lnTo>
                <a:lnTo>
                  <a:pt x="1040" y="660"/>
                </a:lnTo>
                <a:lnTo>
                  <a:pt x="1021" y="654"/>
                </a:lnTo>
                <a:lnTo>
                  <a:pt x="1013" y="651"/>
                </a:lnTo>
                <a:lnTo>
                  <a:pt x="1008" y="648"/>
                </a:lnTo>
                <a:lnTo>
                  <a:pt x="1008" y="648"/>
                </a:lnTo>
                <a:lnTo>
                  <a:pt x="1006" y="645"/>
                </a:lnTo>
                <a:lnTo>
                  <a:pt x="1002" y="637"/>
                </a:lnTo>
                <a:lnTo>
                  <a:pt x="989" y="611"/>
                </a:lnTo>
                <a:lnTo>
                  <a:pt x="955" y="534"/>
                </a:lnTo>
                <a:lnTo>
                  <a:pt x="922" y="456"/>
                </a:lnTo>
                <a:lnTo>
                  <a:pt x="911" y="429"/>
                </a:lnTo>
                <a:lnTo>
                  <a:pt x="908" y="415"/>
                </a:lnTo>
                <a:lnTo>
                  <a:pt x="908" y="415"/>
                </a:lnTo>
                <a:lnTo>
                  <a:pt x="907" y="408"/>
                </a:lnTo>
                <a:lnTo>
                  <a:pt x="904" y="404"/>
                </a:lnTo>
                <a:lnTo>
                  <a:pt x="896" y="401"/>
                </a:lnTo>
                <a:lnTo>
                  <a:pt x="896" y="401"/>
                </a:lnTo>
                <a:lnTo>
                  <a:pt x="892" y="399"/>
                </a:lnTo>
                <a:lnTo>
                  <a:pt x="883" y="401"/>
                </a:lnTo>
                <a:lnTo>
                  <a:pt x="853" y="403"/>
                </a:lnTo>
                <a:lnTo>
                  <a:pt x="766" y="413"/>
                </a:lnTo>
                <a:lnTo>
                  <a:pt x="632" y="429"/>
                </a:lnTo>
                <a:lnTo>
                  <a:pt x="632" y="429"/>
                </a:lnTo>
                <a:lnTo>
                  <a:pt x="618" y="427"/>
                </a:lnTo>
                <a:lnTo>
                  <a:pt x="597" y="426"/>
                </a:lnTo>
                <a:lnTo>
                  <a:pt x="579" y="422"/>
                </a:lnTo>
                <a:lnTo>
                  <a:pt x="569" y="421"/>
                </a:lnTo>
                <a:lnTo>
                  <a:pt x="569" y="421"/>
                </a:lnTo>
                <a:lnTo>
                  <a:pt x="568" y="418"/>
                </a:lnTo>
                <a:lnTo>
                  <a:pt x="568" y="413"/>
                </a:lnTo>
                <a:lnTo>
                  <a:pt x="567" y="408"/>
                </a:lnTo>
                <a:lnTo>
                  <a:pt x="567" y="408"/>
                </a:lnTo>
                <a:lnTo>
                  <a:pt x="578" y="398"/>
                </a:lnTo>
                <a:lnTo>
                  <a:pt x="602" y="374"/>
                </a:lnTo>
                <a:lnTo>
                  <a:pt x="617" y="359"/>
                </a:lnTo>
                <a:lnTo>
                  <a:pt x="630" y="344"/>
                </a:lnTo>
                <a:lnTo>
                  <a:pt x="642" y="329"/>
                </a:lnTo>
                <a:lnTo>
                  <a:pt x="651" y="314"/>
                </a:lnTo>
                <a:lnTo>
                  <a:pt x="651" y="314"/>
                </a:lnTo>
                <a:lnTo>
                  <a:pt x="663" y="293"/>
                </a:lnTo>
                <a:lnTo>
                  <a:pt x="667" y="283"/>
                </a:lnTo>
                <a:lnTo>
                  <a:pt x="671" y="273"/>
                </a:lnTo>
                <a:lnTo>
                  <a:pt x="674" y="264"/>
                </a:lnTo>
                <a:lnTo>
                  <a:pt x="676" y="253"/>
                </a:lnTo>
                <a:lnTo>
                  <a:pt x="677" y="240"/>
                </a:lnTo>
                <a:lnTo>
                  <a:pt x="677" y="226"/>
                </a:lnTo>
                <a:lnTo>
                  <a:pt x="677" y="226"/>
                </a:lnTo>
                <a:lnTo>
                  <a:pt x="676" y="213"/>
                </a:lnTo>
                <a:lnTo>
                  <a:pt x="674" y="200"/>
                </a:lnTo>
                <a:lnTo>
                  <a:pt x="671" y="191"/>
                </a:lnTo>
                <a:lnTo>
                  <a:pt x="666" y="181"/>
                </a:lnTo>
                <a:lnTo>
                  <a:pt x="657" y="164"/>
                </a:lnTo>
                <a:lnTo>
                  <a:pt x="647" y="146"/>
                </a:lnTo>
                <a:lnTo>
                  <a:pt x="647" y="146"/>
                </a:lnTo>
                <a:lnTo>
                  <a:pt x="637" y="126"/>
                </a:lnTo>
                <a:lnTo>
                  <a:pt x="629" y="108"/>
                </a:lnTo>
                <a:lnTo>
                  <a:pt x="624" y="100"/>
                </a:lnTo>
                <a:lnTo>
                  <a:pt x="619" y="92"/>
                </a:lnTo>
                <a:lnTo>
                  <a:pt x="613" y="85"/>
                </a:lnTo>
                <a:lnTo>
                  <a:pt x="606" y="79"/>
                </a:lnTo>
                <a:lnTo>
                  <a:pt x="606" y="79"/>
                </a:lnTo>
                <a:lnTo>
                  <a:pt x="602" y="77"/>
                </a:lnTo>
                <a:lnTo>
                  <a:pt x="598" y="75"/>
                </a:lnTo>
                <a:lnTo>
                  <a:pt x="595" y="74"/>
                </a:lnTo>
                <a:lnTo>
                  <a:pt x="591" y="75"/>
                </a:lnTo>
                <a:lnTo>
                  <a:pt x="584" y="79"/>
                </a:lnTo>
                <a:lnTo>
                  <a:pt x="578" y="86"/>
                </a:lnTo>
                <a:lnTo>
                  <a:pt x="570" y="94"/>
                </a:lnTo>
                <a:lnTo>
                  <a:pt x="564" y="102"/>
                </a:lnTo>
                <a:lnTo>
                  <a:pt x="553" y="119"/>
                </a:lnTo>
                <a:lnTo>
                  <a:pt x="553" y="119"/>
                </a:lnTo>
                <a:lnTo>
                  <a:pt x="551" y="124"/>
                </a:lnTo>
                <a:lnTo>
                  <a:pt x="549" y="129"/>
                </a:lnTo>
                <a:lnTo>
                  <a:pt x="545" y="145"/>
                </a:lnTo>
                <a:lnTo>
                  <a:pt x="543" y="163"/>
                </a:lnTo>
                <a:lnTo>
                  <a:pt x="540" y="181"/>
                </a:lnTo>
                <a:lnTo>
                  <a:pt x="539" y="215"/>
                </a:lnTo>
                <a:lnTo>
                  <a:pt x="538" y="230"/>
                </a:lnTo>
                <a:lnTo>
                  <a:pt x="470" y="156"/>
                </a:lnTo>
                <a:lnTo>
                  <a:pt x="470" y="156"/>
                </a:lnTo>
                <a:lnTo>
                  <a:pt x="467" y="154"/>
                </a:lnTo>
                <a:lnTo>
                  <a:pt x="461" y="152"/>
                </a:lnTo>
                <a:lnTo>
                  <a:pt x="453" y="151"/>
                </a:lnTo>
                <a:lnTo>
                  <a:pt x="448" y="151"/>
                </a:lnTo>
                <a:lnTo>
                  <a:pt x="443" y="151"/>
                </a:lnTo>
                <a:lnTo>
                  <a:pt x="443" y="151"/>
                </a:lnTo>
                <a:lnTo>
                  <a:pt x="443" y="152"/>
                </a:lnTo>
                <a:lnTo>
                  <a:pt x="442" y="153"/>
                </a:lnTo>
                <a:lnTo>
                  <a:pt x="442" y="160"/>
                </a:lnTo>
                <a:lnTo>
                  <a:pt x="447" y="181"/>
                </a:lnTo>
                <a:lnTo>
                  <a:pt x="454" y="211"/>
                </a:lnTo>
                <a:lnTo>
                  <a:pt x="465" y="244"/>
                </a:lnTo>
                <a:lnTo>
                  <a:pt x="485" y="307"/>
                </a:lnTo>
                <a:lnTo>
                  <a:pt x="495" y="335"/>
                </a:lnTo>
                <a:lnTo>
                  <a:pt x="495" y="335"/>
                </a:lnTo>
                <a:lnTo>
                  <a:pt x="485" y="329"/>
                </a:lnTo>
                <a:lnTo>
                  <a:pt x="476" y="322"/>
                </a:lnTo>
                <a:lnTo>
                  <a:pt x="464" y="313"/>
                </a:lnTo>
                <a:lnTo>
                  <a:pt x="464" y="313"/>
                </a:lnTo>
                <a:lnTo>
                  <a:pt x="381" y="245"/>
                </a:lnTo>
                <a:lnTo>
                  <a:pt x="381" y="245"/>
                </a:lnTo>
                <a:lnTo>
                  <a:pt x="382" y="243"/>
                </a:lnTo>
                <a:lnTo>
                  <a:pt x="387" y="236"/>
                </a:lnTo>
                <a:lnTo>
                  <a:pt x="387" y="236"/>
                </a:lnTo>
                <a:lnTo>
                  <a:pt x="391" y="227"/>
                </a:lnTo>
                <a:lnTo>
                  <a:pt x="394" y="216"/>
                </a:lnTo>
                <a:lnTo>
                  <a:pt x="394" y="211"/>
                </a:lnTo>
                <a:lnTo>
                  <a:pt x="394" y="205"/>
                </a:lnTo>
                <a:lnTo>
                  <a:pt x="392" y="199"/>
                </a:lnTo>
                <a:lnTo>
                  <a:pt x="390" y="194"/>
                </a:lnTo>
                <a:lnTo>
                  <a:pt x="390" y="194"/>
                </a:lnTo>
                <a:lnTo>
                  <a:pt x="385" y="191"/>
                </a:lnTo>
                <a:lnTo>
                  <a:pt x="379" y="187"/>
                </a:lnTo>
                <a:lnTo>
                  <a:pt x="370" y="183"/>
                </a:lnTo>
                <a:lnTo>
                  <a:pt x="362" y="181"/>
                </a:lnTo>
                <a:lnTo>
                  <a:pt x="347" y="179"/>
                </a:lnTo>
                <a:lnTo>
                  <a:pt x="341" y="177"/>
                </a:lnTo>
                <a:lnTo>
                  <a:pt x="341" y="177"/>
                </a:lnTo>
                <a:lnTo>
                  <a:pt x="348" y="139"/>
                </a:lnTo>
                <a:lnTo>
                  <a:pt x="354" y="107"/>
                </a:lnTo>
                <a:lnTo>
                  <a:pt x="358" y="94"/>
                </a:lnTo>
                <a:lnTo>
                  <a:pt x="363" y="84"/>
                </a:lnTo>
                <a:lnTo>
                  <a:pt x="363" y="84"/>
                </a:lnTo>
                <a:lnTo>
                  <a:pt x="369" y="75"/>
                </a:lnTo>
                <a:lnTo>
                  <a:pt x="380" y="63"/>
                </a:lnTo>
                <a:lnTo>
                  <a:pt x="410" y="35"/>
                </a:lnTo>
                <a:lnTo>
                  <a:pt x="437" y="11"/>
                </a:lnTo>
                <a:lnTo>
                  <a:pt x="449" y="0"/>
                </a:lnTo>
                <a:lnTo>
                  <a:pt x="449" y="0"/>
                </a:lnTo>
                <a:lnTo>
                  <a:pt x="436" y="9"/>
                </a:lnTo>
                <a:lnTo>
                  <a:pt x="405" y="32"/>
                </a:lnTo>
                <a:lnTo>
                  <a:pt x="388" y="44"/>
                </a:lnTo>
                <a:lnTo>
                  <a:pt x="373" y="58"/>
                </a:lnTo>
                <a:lnTo>
                  <a:pt x="359" y="71"/>
                </a:lnTo>
                <a:lnTo>
                  <a:pt x="354" y="77"/>
                </a:lnTo>
                <a:lnTo>
                  <a:pt x="351" y="82"/>
                </a:lnTo>
                <a:lnTo>
                  <a:pt x="351" y="82"/>
                </a:lnTo>
                <a:lnTo>
                  <a:pt x="346" y="92"/>
                </a:lnTo>
                <a:lnTo>
                  <a:pt x="342" y="107"/>
                </a:lnTo>
                <a:lnTo>
                  <a:pt x="339" y="123"/>
                </a:lnTo>
                <a:lnTo>
                  <a:pt x="337" y="139"/>
                </a:lnTo>
                <a:lnTo>
                  <a:pt x="334" y="165"/>
                </a:lnTo>
                <a:lnTo>
                  <a:pt x="334" y="177"/>
                </a:lnTo>
                <a:lnTo>
                  <a:pt x="334" y="177"/>
                </a:lnTo>
                <a:lnTo>
                  <a:pt x="284" y="174"/>
                </a:lnTo>
                <a:lnTo>
                  <a:pt x="284" y="174"/>
                </a:lnTo>
                <a:lnTo>
                  <a:pt x="277" y="163"/>
                </a:lnTo>
                <a:lnTo>
                  <a:pt x="262" y="137"/>
                </a:lnTo>
                <a:lnTo>
                  <a:pt x="253" y="122"/>
                </a:lnTo>
                <a:lnTo>
                  <a:pt x="242" y="107"/>
                </a:lnTo>
                <a:lnTo>
                  <a:pt x="231" y="94"/>
                </a:lnTo>
                <a:lnTo>
                  <a:pt x="221" y="83"/>
                </a:lnTo>
                <a:lnTo>
                  <a:pt x="221" y="83"/>
                </a:lnTo>
                <a:lnTo>
                  <a:pt x="194" y="62"/>
                </a:lnTo>
                <a:lnTo>
                  <a:pt x="160" y="38"/>
                </a:lnTo>
                <a:lnTo>
                  <a:pt x="115" y="6"/>
                </a:lnTo>
                <a:lnTo>
                  <a:pt x="115" y="6"/>
                </a:lnTo>
                <a:lnTo>
                  <a:pt x="143" y="27"/>
                </a:lnTo>
                <a:lnTo>
                  <a:pt x="170" y="48"/>
                </a:lnTo>
                <a:lnTo>
                  <a:pt x="202" y="75"/>
                </a:lnTo>
                <a:lnTo>
                  <a:pt x="202" y="75"/>
                </a:lnTo>
                <a:lnTo>
                  <a:pt x="219" y="92"/>
                </a:lnTo>
                <a:lnTo>
                  <a:pt x="234" y="111"/>
                </a:lnTo>
                <a:lnTo>
                  <a:pt x="246" y="128"/>
                </a:lnTo>
                <a:lnTo>
                  <a:pt x="257" y="143"/>
                </a:lnTo>
                <a:lnTo>
                  <a:pt x="271" y="168"/>
                </a:lnTo>
                <a:lnTo>
                  <a:pt x="276" y="177"/>
                </a:lnTo>
                <a:lnTo>
                  <a:pt x="276" y="177"/>
                </a:lnTo>
                <a:close/>
                <a:moveTo>
                  <a:pt x="519" y="334"/>
                </a:moveTo>
                <a:lnTo>
                  <a:pt x="519" y="334"/>
                </a:lnTo>
                <a:lnTo>
                  <a:pt x="515" y="324"/>
                </a:lnTo>
                <a:lnTo>
                  <a:pt x="510" y="313"/>
                </a:lnTo>
                <a:lnTo>
                  <a:pt x="506" y="302"/>
                </a:lnTo>
                <a:lnTo>
                  <a:pt x="506" y="302"/>
                </a:lnTo>
                <a:lnTo>
                  <a:pt x="500" y="279"/>
                </a:lnTo>
                <a:lnTo>
                  <a:pt x="493" y="244"/>
                </a:lnTo>
                <a:lnTo>
                  <a:pt x="482" y="198"/>
                </a:lnTo>
                <a:lnTo>
                  <a:pt x="482" y="198"/>
                </a:lnTo>
                <a:lnTo>
                  <a:pt x="481" y="196"/>
                </a:lnTo>
                <a:lnTo>
                  <a:pt x="481" y="193"/>
                </a:lnTo>
                <a:lnTo>
                  <a:pt x="483" y="191"/>
                </a:lnTo>
                <a:lnTo>
                  <a:pt x="485" y="191"/>
                </a:lnTo>
                <a:lnTo>
                  <a:pt x="485" y="191"/>
                </a:lnTo>
                <a:lnTo>
                  <a:pt x="489" y="193"/>
                </a:lnTo>
                <a:lnTo>
                  <a:pt x="495" y="200"/>
                </a:lnTo>
                <a:lnTo>
                  <a:pt x="513" y="220"/>
                </a:lnTo>
                <a:lnTo>
                  <a:pt x="536" y="250"/>
                </a:lnTo>
                <a:lnTo>
                  <a:pt x="527" y="330"/>
                </a:lnTo>
                <a:lnTo>
                  <a:pt x="519" y="334"/>
                </a:lnTo>
                <a:close/>
                <a:moveTo>
                  <a:pt x="432" y="418"/>
                </a:moveTo>
                <a:lnTo>
                  <a:pt x="432" y="418"/>
                </a:lnTo>
                <a:lnTo>
                  <a:pt x="416" y="418"/>
                </a:lnTo>
                <a:lnTo>
                  <a:pt x="394" y="418"/>
                </a:lnTo>
                <a:lnTo>
                  <a:pt x="394" y="418"/>
                </a:lnTo>
                <a:lnTo>
                  <a:pt x="370" y="415"/>
                </a:lnTo>
                <a:lnTo>
                  <a:pt x="370" y="415"/>
                </a:lnTo>
                <a:lnTo>
                  <a:pt x="370" y="399"/>
                </a:lnTo>
                <a:lnTo>
                  <a:pt x="371" y="367"/>
                </a:lnTo>
                <a:lnTo>
                  <a:pt x="373" y="350"/>
                </a:lnTo>
                <a:lnTo>
                  <a:pt x="375" y="336"/>
                </a:lnTo>
                <a:lnTo>
                  <a:pt x="378" y="328"/>
                </a:lnTo>
                <a:lnTo>
                  <a:pt x="379" y="325"/>
                </a:lnTo>
                <a:lnTo>
                  <a:pt x="380" y="327"/>
                </a:lnTo>
                <a:lnTo>
                  <a:pt x="380" y="327"/>
                </a:lnTo>
                <a:lnTo>
                  <a:pt x="386" y="334"/>
                </a:lnTo>
                <a:lnTo>
                  <a:pt x="391" y="344"/>
                </a:lnTo>
                <a:lnTo>
                  <a:pt x="396" y="351"/>
                </a:lnTo>
                <a:lnTo>
                  <a:pt x="401" y="357"/>
                </a:lnTo>
                <a:lnTo>
                  <a:pt x="401" y="357"/>
                </a:lnTo>
                <a:lnTo>
                  <a:pt x="408" y="369"/>
                </a:lnTo>
                <a:lnTo>
                  <a:pt x="418" y="390"/>
                </a:lnTo>
                <a:lnTo>
                  <a:pt x="432" y="418"/>
                </a:lnTo>
                <a:lnTo>
                  <a:pt x="432" y="41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5990DC1C-B5BA-4464-A1ED-E735D4627B25}"/>
              </a:ext>
            </a:extLst>
          </p:cNvPr>
          <p:cNvSpPr>
            <a:spLocks noEditPoints="1"/>
          </p:cNvSpPr>
          <p:nvPr/>
        </p:nvSpPr>
        <p:spPr bwMode="auto">
          <a:xfrm>
            <a:off x="6601366" y="1048298"/>
            <a:ext cx="2663050" cy="2471541"/>
          </a:xfrm>
          <a:custGeom>
            <a:avLst/>
            <a:gdLst>
              <a:gd name="T0" fmla="*/ 1290 w 1474"/>
              <a:gd name="T1" fmla="*/ 1127 h 1368"/>
              <a:gd name="T2" fmla="*/ 1301 w 1474"/>
              <a:gd name="T3" fmla="*/ 1169 h 1368"/>
              <a:gd name="T4" fmla="*/ 1398 w 1474"/>
              <a:gd name="T5" fmla="*/ 1193 h 1368"/>
              <a:gd name="T6" fmla="*/ 1442 w 1474"/>
              <a:gd name="T7" fmla="*/ 1216 h 1368"/>
              <a:gd name="T8" fmla="*/ 1463 w 1474"/>
              <a:gd name="T9" fmla="*/ 1196 h 1368"/>
              <a:gd name="T10" fmla="*/ 1445 w 1474"/>
              <a:gd name="T11" fmla="*/ 1177 h 1368"/>
              <a:gd name="T12" fmla="*/ 1326 w 1474"/>
              <a:gd name="T13" fmla="*/ 1117 h 1368"/>
              <a:gd name="T14" fmla="*/ 1395 w 1474"/>
              <a:gd name="T15" fmla="*/ 1068 h 1368"/>
              <a:gd name="T16" fmla="*/ 1437 w 1474"/>
              <a:gd name="T17" fmla="*/ 994 h 1368"/>
              <a:gd name="T18" fmla="*/ 1463 w 1474"/>
              <a:gd name="T19" fmla="*/ 942 h 1368"/>
              <a:gd name="T20" fmla="*/ 1457 w 1474"/>
              <a:gd name="T21" fmla="*/ 908 h 1368"/>
              <a:gd name="T22" fmla="*/ 1225 w 1474"/>
              <a:gd name="T23" fmla="*/ 528 h 1368"/>
              <a:gd name="T24" fmla="*/ 1201 w 1474"/>
              <a:gd name="T25" fmla="*/ 435 h 1368"/>
              <a:gd name="T26" fmla="*/ 1135 w 1474"/>
              <a:gd name="T27" fmla="*/ 502 h 1368"/>
              <a:gd name="T28" fmla="*/ 991 w 1474"/>
              <a:gd name="T29" fmla="*/ 424 h 1368"/>
              <a:gd name="T30" fmla="*/ 957 w 1474"/>
              <a:gd name="T31" fmla="*/ 419 h 1368"/>
              <a:gd name="T32" fmla="*/ 785 w 1474"/>
              <a:gd name="T33" fmla="*/ 665 h 1368"/>
              <a:gd name="T34" fmla="*/ 494 w 1474"/>
              <a:gd name="T35" fmla="*/ 614 h 1368"/>
              <a:gd name="T36" fmla="*/ 280 w 1474"/>
              <a:gd name="T37" fmla="*/ 423 h 1368"/>
              <a:gd name="T38" fmla="*/ 206 w 1474"/>
              <a:gd name="T39" fmla="*/ 296 h 1368"/>
              <a:gd name="T40" fmla="*/ 177 w 1474"/>
              <a:gd name="T41" fmla="*/ 23 h 1368"/>
              <a:gd name="T42" fmla="*/ 164 w 1474"/>
              <a:gd name="T43" fmla="*/ 62 h 1368"/>
              <a:gd name="T44" fmla="*/ 199 w 1474"/>
              <a:gd name="T45" fmla="*/ 342 h 1368"/>
              <a:gd name="T46" fmla="*/ 141 w 1474"/>
              <a:gd name="T47" fmla="*/ 285 h 1368"/>
              <a:gd name="T48" fmla="*/ 164 w 1474"/>
              <a:gd name="T49" fmla="*/ 395 h 1368"/>
              <a:gd name="T50" fmla="*/ 55 w 1474"/>
              <a:gd name="T51" fmla="*/ 227 h 1368"/>
              <a:gd name="T52" fmla="*/ 3 w 1474"/>
              <a:gd name="T53" fmla="*/ 0 h 1368"/>
              <a:gd name="T54" fmla="*/ 44 w 1474"/>
              <a:gd name="T55" fmla="*/ 249 h 1368"/>
              <a:gd name="T56" fmla="*/ 168 w 1474"/>
              <a:gd name="T57" fmla="*/ 468 h 1368"/>
              <a:gd name="T58" fmla="*/ 313 w 1474"/>
              <a:gd name="T59" fmla="*/ 719 h 1368"/>
              <a:gd name="T60" fmla="*/ 348 w 1474"/>
              <a:gd name="T61" fmla="*/ 840 h 1368"/>
              <a:gd name="T62" fmla="*/ 287 w 1474"/>
              <a:gd name="T63" fmla="*/ 975 h 1368"/>
              <a:gd name="T64" fmla="*/ 185 w 1474"/>
              <a:gd name="T65" fmla="*/ 1008 h 1368"/>
              <a:gd name="T66" fmla="*/ 151 w 1474"/>
              <a:gd name="T67" fmla="*/ 1036 h 1368"/>
              <a:gd name="T68" fmla="*/ 188 w 1474"/>
              <a:gd name="T69" fmla="*/ 1041 h 1368"/>
              <a:gd name="T70" fmla="*/ 209 w 1474"/>
              <a:gd name="T71" fmla="*/ 1046 h 1368"/>
              <a:gd name="T72" fmla="*/ 334 w 1474"/>
              <a:gd name="T73" fmla="*/ 975 h 1368"/>
              <a:gd name="T74" fmla="*/ 368 w 1474"/>
              <a:gd name="T75" fmla="*/ 955 h 1368"/>
              <a:gd name="T76" fmla="*/ 387 w 1474"/>
              <a:gd name="T77" fmla="*/ 860 h 1368"/>
              <a:gd name="T78" fmla="*/ 466 w 1474"/>
              <a:gd name="T79" fmla="*/ 863 h 1368"/>
              <a:gd name="T80" fmla="*/ 597 w 1474"/>
              <a:gd name="T81" fmla="*/ 987 h 1368"/>
              <a:gd name="T82" fmla="*/ 665 w 1474"/>
              <a:gd name="T83" fmla="*/ 1115 h 1368"/>
              <a:gd name="T84" fmla="*/ 756 w 1474"/>
              <a:gd name="T85" fmla="*/ 1269 h 1368"/>
              <a:gd name="T86" fmla="*/ 766 w 1474"/>
              <a:gd name="T87" fmla="*/ 1295 h 1368"/>
              <a:gd name="T88" fmla="*/ 787 w 1474"/>
              <a:gd name="T89" fmla="*/ 1282 h 1368"/>
              <a:gd name="T90" fmla="*/ 779 w 1474"/>
              <a:gd name="T91" fmla="*/ 1216 h 1368"/>
              <a:gd name="T92" fmla="*/ 644 w 1474"/>
              <a:gd name="T93" fmla="*/ 1005 h 1368"/>
              <a:gd name="T94" fmla="*/ 868 w 1474"/>
              <a:gd name="T95" fmla="*/ 1096 h 1368"/>
              <a:gd name="T96" fmla="*/ 1062 w 1474"/>
              <a:gd name="T97" fmla="*/ 1267 h 1368"/>
              <a:gd name="T98" fmla="*/ 1167 w 1474"/>
              <a:gd name="T99" fmla="*/ 1319 h 1368"/>
              <a:gd name="T100" fmla="*/ 1183 w 1474"/>
              <a:gd name="T101" fmla="*/ 1366 h 1368"/>
              <a:gd name="T102" fmla="*/ 1212 w 1474"/>
              <a:gd name="T103" fmla="*/ 1327 h 1368"/>
              <a:gd name="T104" fmla="*/ 1243 w 1474"/>
              <a:gd name="T105" fmla="*/ 1310 h 1368"/>
              <a:gd name="T106" fmla="*/ 1164 w 1474"/>
              <a:gd name="T107" fmla="*/ 1290 h 1368"/>
              <a:gd name="T108" fmla="*/ 1068 w 1474"/>
              <a:gd name="T109" fmla="*/ 1188 h 1368"/>
              <a:gd name="T110" fmla="*/ 774 w 1474"/>
              <a:gd name="T111" fmla="*/ 743 h 1368"/>
              <a:gd name="T112" fmla="*/ 926 w 1474"/>
              <a:gd name="T113" fmla="*/ 580 h 1368"/>
              <a:gd name="T114" fmla="*/ 858 w 1474"/>
              <a:gd name="T115" fmla="*/ 787 h 1368"/>
              <a:gd name="T116" fmla="*/ 1162 w 1474"/>
              <a:gd name="T117" fmla="*/ 544 h 1368"/>
              <a:gd name="T118" fmla="*/ 1170 w 1474"/>
              <a:gd name="T119" fmla="*/ 827 h 1368"/>
              <a:gd name="T120" fmla="*/ 1042 w 1474"/>
              <a:gd name="T121" fmla="*/ 830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4" h="1368">
                <a:moveTo>
                  <a:pt x="1215" y="1130"/>
                </a:moveTo>
                <a:lnTo>
                  <a:pt x="1215" y="1130"/>
                </a:lnTo>
                <a:lnTo>
                  <a:pt x="1241" y="1132"/>
                </a:lnTo>
                <a:lnTo>
                  <a:pt x="1264" y="1130"/>
                </a:lnTo>
                <a:lnTo>
                  <a:pt x="1280" y="1130"/>
                </a:lnTo>
                <a:lnTo>
                  <a:pt x="1288" y="1128"/>
                </a:lnTo>
                <a:lnTo>
                  <a:pt x="1288" y="1128"/>
                </a:lnTo>
                <a:lnTo>
                  <a:pt x="1290" y="1127"/>
                </a:lnTo>
                <a:lnTo>
                  <a:pt x="1290" y="1125"/>
                </a:lnTo>
                <a:lnTo>
                  <a:pt x="1290" y="1125"/>
                </a:lnTo>
                <a:lnTo>
                  <a:pt x="1292" y="1127"/>
                </a:lnTo>
                <a:lnTo>
                  <a:pt x="1288" y="1128"/>
                </a:lnTo>
                <a:lnTo>
                  <a:pt x="1288" y="1128"/>
                </a:lnTo>
                <a:lnTo>
                  <a:pt x="1290" y="1138"/>
                </a:lnTo>
                <a:lnTo>
                  <a:pt x="1295" y="1154"/>
                </a:lnTo>
                <a:lnTo>
                  <a:pt x="1301" y="1169"/>
                </a:lnTo>
                <a:lnTo>
                  <a:pt x="1304" y="1175"/>
                </a:lnTo>
                <a:lnTo>
                  <a:pt x="1308" y="1180"/>
                </a:lnTo>
                <a:lnTo>
                  <a:pt x="1308" y="1180"/>
                </a:lnTo>
                <a:lnTo>
                  <a:pt x="1316" y="1182"/>
                </a:lnTo>
                <a:lnTo>
                  <a:pt x="1326" y="1185"/>
                </a:lnTo>
                <a:lnTo>
                  <a:pt x="1356" y="1187"/>
                </a:lnTo>
                <a:lnTo>
                  <a:pt x="1385" y="1191"/>
                </a:lnTo>
                <a:lnTo>
                  <a:pt x="1398" y="1193"/>
                </a:lnTo>
                <a:lnTo>
                  <a:pt x="1406" y="1198"/>
                </a:lnTo>
                <a:lnTo>
                  <a:pt x="1406" y="1198"/>
                </a:lnTo>
                <a:lnTo>
                  <a:pt x="1431" y="1214"/>
                </a:lnTo>
                <a:lnTo>
                  <a:pt x="1436" y="1217"/>
                </a:lnTo>
                <a:lnTo>
                  <a:pt x="1439" y="1219"/>
                </a:lnTo>
                <a:lnTo>
                  <a:pt x="1440" y="1217"/>
                </a:lnTo>
                <a:lnTo>
                  <a:pt x="1442" y="1216"/>
                </a:lnTo>
                <a:lnTo>
                  <a:pt x="1442" y="1216"/>
                </a:lnTo>
                <a:lnTo>
                  <a:pt x="1442" y="1211"/>
                </a:lnTo>
                <a:lnTo>
                  <a:pt x="1439" y="1206"/>
                </a:lnTo>
                <a:lnTo>
                  <a:pt x="1434" y="1195"/>
                </a:lnTo>
                <a:lnTo>
                  <a:pt x="1424" y="1183"/>
                </a:lnTo>
                <a:lnTo>
                  <a:pt x="1424" y="1183"/>
                </a:lnTo>
                <a:lnTo>
                  <a:pt x="1434" y="1187"/>
                </a:lnTo>
                <a:lnTo>
                  <a:pt x="1453" y="1195"/>
                </a:lnTo>
                <a:lnTo>
                  <a:pt x="1463" y="1196"/>
                </a:lnTo>
                <a:lnTo>
                  <a:pt x="1470" y="1198"/>
                </a:lnTo>
                <a:lnTo>
                  <a:pt x="1474" y="1196"/>
                </a:lnTo>
                <a:lnTo>
                  <a:pt x="1474" y="1195"/>
                </a:lnTo>
                <a:lnTo>
                  <a:pt x="1473" y="1193"/>
                </a:lnTo>
                <a:lnTo>
                  <a:pt x="1473" y="1193"/>
                </a:lnTo>
                <a:lnTo>
                  <a:pt x="1468" y="1187"/>
                </a:lnTo>
                <a:lnTo>
                  <a:pt x="1461" y="1183"/>
                </a:lnTo>
                <a:lnTo>
                  <a:pt x="1445" y="1177"/>
                </a:lnTo>
                <a:lnTo>
                  <a:pt x="1431" y="1172"/>
                </a:lnTo>
                <a:lnTo>
                  <a:pt x="1419" y="1170"/>
                </a:lnTo>
                <a:lnTo>
                  <a:pt x="1419" y="1170"/>
                </a:lnTo>
                <a:lnTo>
                  <a:pt x="1322" y="1148"/>
                </a:lnTo>
                <a:lnTo>
                  <a:pt x="1322" y="1148"/>
                </a:lnTo>
                <a:lnTo>
                  <a:pt x="1326" y="1135"/>
                </a:lnTo>
                <a:lnTo>
                  <a:pt x="1327" y="1123"/>
                </a:lnTo>
                <a:lnTo>
                  <a:pt x="1326" y="1117"/>
                </a:lnTo>
                <a:lnTo>
                  <a:pt x="1326" y="1117"/>
                </a:lnTo>
                <a:lnTo>
                  <a:pt x="1326" y="1115"/>
                </a:lnTo>
                <a:lnTo>
                  <a:pt x="1327" y="1114"/>
                </a:lnTo>
                <a:lnTo>
                  <a:pt x="1335" y="1110"/>
                </a:lnTo>
                <a:lnTo>
                  <a:pt x="1353" y="1101"/>
                </a:lnTo>
                <a:lnTo>
                  <a:pt x="1379" y="1081"/>
                </a:lnTo>
                <a:lnTo>
                  <a:pt x="1379" y="1081"/>
                </a:lnTo>
                <a:lnTo>
                  <a:pt x="1395" y="1068"/>
                </a:lnTo>
                <a:lnTo>
                  <a:pt x="1406" y="1055"/>
                </a:lnTo>
                <a:lnTo>
                  <a:pt x="1415" y="1041"/>
                </a:lnTo>
                <a:lnTo>
                  <a:pt x="1421" y="1028"/>
                </a:lnTo>
                <a:lnTo>
                  <a:pt x="1424" y="1018"/>
                </a:lnTo>
                <a:lnTo>
                  <a:pt x="1427" y="1008"/>
                </a:lnTo>
                <a:lnTo>
                  <a:pt x="1429" y="1000"/>
                </a:lnTo>
                <a:lnTo>
                  <a:pt x="1429" y="1000"/>
                </a:lnTo>
                <a:lnTo>
                  <a:pt x="1437" y="994"/>
                </a:lnTo>
                <a:lnTo>
                  <a:pt x="1457" y="978"/>
                </a:lnTo>
                <a:lnTo>
                  <a:pt x="1465" y="968"/>
                </a:lnTo>
                <a:lnTo>
                  <a:pt x="1471" y="960"/>
                </a:lnTo>
                <a:lnTo>
                  <a:pt x="1474" y="952"/>
                </a:lnTo>
                <a:lnTo>
                  <a:pt x="1474" y="950"/>
                </a:lnTo>
                <a:lnTo>
                  <a:pt x="1473" y="947"/>
                </a:lnTo>
                <a:lnTo>
                  <a:pt x="1473" y="947"/>
                </a:lnTo>
                <a:lnTo>
                  <a:pt x="1463" y="942"/>
                </a:lnTo>
                <a:lnTo>
                  <a:pt x="1453" y="937"/>
                </a:lnTo>
                <a:lnTo>
                  <a:pt x="1442" y="934"/>
                </a:lnTo>
                <a:lnTo>
                  <a:pt x="1442" y="934"/>
                </a:lnTo>
                <a:lnTo>
                  <a:pt x="1447" y="931"/>
                </a:lnTo>
                <a:lnTo>
                  <a:pt x="1455" y="921"/>
                </a:lnTo>
                <a:lnTo>
                  <a:pt x="1458" y="915"/>
                </a:lnTo>
                <a:lnTo>
                  <a:pt x="1458" y="910"/>
                </a:lnTo>
                <a:lnTo>
                  <a:pt x="1457" y="908"/>
                </a:lnTo>
                <a:lnTo>
                  <a:pt x="1455" y="907"/>
                </a:lnTo>
                <a:lnTo>
                  <a:pt x="1447" y="903"/>
                </a:lnTo>
                <a:lnTo>
                  <a:pt x="1447" y="903"/>
                </a:lnTo>
                <a:lnTo>
                  <a:pt x="1353" y="892"/>
                </a:lnTo>
                <a:lnTo>
                  <a:pt x="1282" y="885"/>
                </a:lnTo>
                <a:lnTo>
                  <a:pt x="1282" y="885"/>
                </a:lnTo>
                <a:lnTo>
                  <a:pt x="1248" y="675"/>
                </a:lnTo>
                <a:lnTo>
                  <a:pt x="1225" y="528"/>
                </a:lnTo>
                <a:lnTo>
                  <a:pt x="1215" y="458"/>
                </a:lnTo>
                <a:lnTo>
                  <a:pt x="1215" y="458"/>
                </a:lnTo>
                <a:lnTo>
                  <a:pt x="1215" y="452"/>
                </a:lnTo>
                <a:lnTo>
                  <a:pt x="1217" y="444"/>
                </a:lnTo>
                <a:lnTo>
                  <a:pt x="1217" y="442"/>
                </a:lnTo>
                <a:lnTo>
                  <a:pt x="1214" y="439"/>
                </a:lnTo>
                <a:lnTo>
                  <a:pt x="1209" y="437"/>
                </a:lnTo>
                <a:lnTo>
                  <a:pt x="1201" y="435"/>
                </a:lnTo>
                <a:lnTo>
                  <a:pt x="1201" y="435"/>
                </a:lnTo>
                <a:lnTo>
                  <a:pt x="1196" y="435"/>
                </a:lnTo>
                <a:lnTo>
                  <a:pt x="1193" y="437"/>
                </a:lnTo>
                <a:lnTo>
                  <a:pt x="1183" y="444"/>
                </a:lnTo>
                <a:lnTo>
                  <a:pt x="1173" y="452"/>
                </a:lnTo>
                <a:lnTo>
                  <a:pt x="1164" y="463"/>
                </a:lnTo>
                <a:lnTo>
                  <a:pt x="1148" y="486"/>
                </a:lnTo>
                <a:lnTo>
                  <a:pt x="1135" y="502"/>
                </a:lnTo>
                <a:lnTo>
                  <a:pt x="1135" y="502"/>
                </a:lnTo>
                <a:lnTo>
                  <a:pt x="1110" y="537"/>
                </a:lnTo>
                <a:lnTo>
                  <a:pt x="1067" y="599"/>
                </a:lnTo>
                <a:lnTo>
                  <a:pt x="1010" y="685"/>
                </a:lnTo>
                <a:lnTo>
                  <a:pt x="1010" y="685"/>
                </a:lnTo>
                <a:lnTo>
                  <a:pt x="1002" y="552"/>
                </a:lnTo>
                <a:lnTo>
                  <a:pt x="995" y="458"/>
                </a:lnTo>
                <a:lnTo>
                  <a:pt x="991" y="424"/>
                </a:lnTo>
                <a:lnTo>
                  <a:pt x="989" y="414"/>
                </a:lnTo>
                <a:lnTo>
                  <a:pt x="987" y="410"/>
                </a:lnTo>
                <a:lnTo>
                  <a:pt x="987" y="410"/>
                </a:lnTo>
                <a:lnTo>
                  <a:pt x="986" y="406"/>
                </a:lnTo>
                <a:lnTo>
                  <a:pt x="982" y="406"/>
                </a:lnTo>
                <a:lnTo>
                  <a:pt x="976" y="408"/>
                </a:lnTo>
                <a:lnTo>
                  <a:pt x="966" y="413"/>
                </a:lnTo>
                <a:lnTo>
                  <a:pt x="957" y="419"/>
                </a:lnTo>
                <a:lnTo>
                  <a:pt x="939" y="432"/>
                </a:lnTo>
                <a:lnTo>
                  <a:pt x="929" y="440"/>
                </a:lnTo>
                <a:lnTo>
                  <a:pt x="929" y="440"/>
                </a:lnTo>
                <a:lnTo>
                  <a:pt x="910" y="471"/>
                </a:lnTo>
                <a:lnTo>
                  <a:pt x="868" y="537"/>
                </a:lnTo>
                <a:lnTo>
                  <a:pt x="801" y="644"/>
                </a:lnTo>
                <a:lnTo>
                  <a:pt x="801" y="644"/>
                </a:lnTo>
                <a:lnTo>
                  <a:pt x="785" y="665"/>
                </a:lnTo>
                <a:lnTo>
                  <a:pt x="759" y="694"/>
                </a:lnTo>
                <a:lnTo>
                  <a:pt x="727" y="730"/>
                </a:lnTo>
                <a:lnTo>
                  <a:pt x="727" y="730"/>
                </a:lnTo>
                <a:lnTo>
                  <a:pt x="643" y="690"/>
                </a:lnTo>
                <a:lnTo>
                  <a:pt x="567" y="652"/>
                </a:lnTo>
                <a:lnTo>
                  <a:pt x="528" y="633"/>
                </a:lnTo>
                <a:lnTo>
                  <a:pt x="494" y="614"/>
                </a:lnTo>
                <a:lnTo>
                  <a:pt x="494" y="614"/>
                </a:lnTo>
                <a:lnTo>
                  <a:pt x="474" y="602"/>
                </a:lnTo>
                <a:lnTo>
                  <a:pt x="455" y="589"/>
                </a:lnTo>
                <a:lnTo>
                  <a:pt x="419" y="562"/>
                </a:lnTo>
                <a:lnTo>
                  <a:pt x="387" y="533"/>
                </a:lnTo>
                <a:lnTo>
                  <a:pt x="358" y="503"/>
                </a:lnTo>
                <a:lnTo>
                  <a:pt x="309" y="453"/>
                </a:lnTo>
                <a:lnTo>
                  <a:pt x="291" y="434"/>
                </a:lnTo>
                <a:lnTo>
                  <a:pt x="280" y="423"/>
                </a:lnTo>
                <a:lnTo>
                  <a:pt x="280" y="423"/>
                </a:lnTo>
                <a:lnTo>
                  <a:pt x="269" y="413"/>
                </a:lnTo>
                <a:lnTo>
                  <a:pt x="259" y="401"/>
                </a:lnTo>
                <a:lnTo>
                  <a:pt x="241" y="376"/>
                </a:lnTo>
                <a:lnTo>
                  <a:pt x="227" y="356"/>
                </a:lnTo>
                <a:lnTo>
                  <a:pt x="222" y="346"/>
                </a:lnTo>
                <a:lnTo>
                  <a:pt x="222" y="346"/>
                </a:lnTo>
                <a:lnTo>
                  <a:pt x="206" y="296"/>
                </a:lnTo>
                <a:lnTo>
                  <a:pt x="193" y="249"/>
                </a:lnTo>
                <a:lnTo>
                  <a:pt x="186" y="223"/>
                </a:lnTo>
                <a:lnTo>
                  <a:pt x="181" y="199"/>
                </a:lnTo>
                <a:lnTo>
                  <a:pt x="181" y="199"/>
                </a:lnTo>
                <a:lnTo>
                  <a:pt x="178" y="173"/>
                </a:lnTo>
                <a:lnTo>
                  <a:pt x="177" y="142"/>
                </a:lnTo>
                <a:lnTo>
                  <a:pt x="177" y="76"/>
                </a:lnTo>
                <a:lnTo>
                  <a:pt x="177" y="23"/>
                </a:lnTo>
                <a:lnTo>
                  <a:pt x="175" y="5"/>
                </a:lnTo>
                <a:lnTo>
                  <a:pt x="175" y="2"/>
                </a:lnTo>
                <a:lnTo>
                  <a:pt x="173" y="0"/>
                </a:lnTo>
                <a:lnTo>
                  <a:pt x="173" y="0"/>
                </a:lnTo>
                <a:lnTo>
                  <a:pt x="170" y="2"/>
                </a:lnTo>
                <a:lnTo>
                  <a:pt x="168" y="8"/>
                </a:lnTo>
                <a:lnTo>
                  <a:pt x="165" y="29"/>
                </a:lnTo>
                <a:lnTo>
                  <a:pt x="164" y="62"/>
                </a:lnTo>
                <a:lnTo>
                  <a:pt x="160" y="97"/>
                </a:lnTo>
                <a:lnTo>
                  <a:pt x="159" y="170"/>
                </a:lnTo>
                <a:lnTo>
                  <a:pt x="159" y="214"/>
                </a:lnTo>
                <a:lnTo>
                  <a:pt x="159" y="214"/>
                </a:lnTo>
                <a:lnTo>
                  <a:pt x="162" y="225"/>
                </a:lnTo>
                <a:lnTo>
                  <a:pt x="167" y="243"/>
                </a:lnTo>
                <a:lnTo>
                  <a:pt x="180" y="287"/>
                </a:lnTo>
                <a:lnTo>
                  <a:pt x="199" y="342"/>
                </a:lnTo>
                <a:lnTo>
                  <a:pt x="199" y="342"/>
                </a:lnTo>
                <a:lnTo>
                  <a:pt x="191" y="332"/>
                </a:lnTo>
                <a:lnTo>
                  <a:pt x="173" y="309"/>
                </a:lnTo>
                <a:lnTo>
                  <a:pt x="164" y="299"/>
                </a:lnTo>
                <a:lnTo>
                  <a:pt x="154" y="290"/>
                </a:lnTo>
                <a:lnTo>
                  <a:pt x="146" y="285"/>
                </a:lnTo>
                <a:lnTo>
                  <a:pt x="144" y="283"/>
                </a:lnTo>
                <a:lnTo>
                  <a:pt x="141" y="285"/>
                </a:lnTo>
                <a:lnTo>
                  <a:pt x="141" y="285"/>
                </a:lnTo>
                <a:lnTo>
                  <a:pt x="139" y="287"/>
                </a:lnTo>
                <a:lnTo>
                  <a:pt x="139" y="291"/>
                </a:lnTo>
                <a:lnTo>
                  <a:pt x="141" y="306"/>
                </a:lnTo>
                <a:lnTo>
                  <a:pt x="149" y="343"/>
                </a:lnTo>
                <a:lnTo>
                  <a:pt x="159" y="379"/>
                </a:lnTo>
                <a:lnTo>
                  <a:pt x="164" y="395"/>
                </a:lnTo>
                <a:lnTo>
                  <a:pt x="164" y="395"/>
                </a:lnTo>
                <a:lnTo>
                  <a:pt x="152" y="380"/>
                </a:lnTo>
                <a:lnTo>
                  <a:pt x="125" y="343"/>
                </a:lnTo>
                <a:lnTo>
                  <a:pt x="107" y="319"/>
                </a:lnTo>
                <a:lnTo>
                  <a:pt x="91" y="293"/>
                </a:lnTo>
                <a:lnTo>
                  <a:pt x="75" y="265"/>
                </a:lnTo>
                <a:lnTo>
                  <a:pt x="62" y="240"/>
                </a:lnTo>
                <a:lnTo>
                  <a:pt x="62" y="240"/>
                </a:lnTo>
                <a:lnTo>
                  <a:pt x="55" y="227"/>
                </a:lnTo>
                <a:lnTo>
                  <a:pt x="50" y="210"/>
                </a:lnTo>
                <a:lnTo>
                  <a:pt x="39" y="173"/>
                </a:lnTo>
                <a:lnTo>
                  <a:pt x="31" y="134"/>
                </a:lnTo>
                <a:lnTo>
                  <a:pt x="23" y="94"/>
                </a:lnTo>
                <a:lnTo>
                  <a:pt x="10" y="26"/>
                </a:lnTo>
                <a:lnTo>
                  <a:pt x="5" y="6"/>
                </a:lnTo>
                <a:lnTo>
                  <a:pt x="3" y="0"/>
                </a:lnTo>
                <a:lnTo>
                  <a:pt x="3" y="0"/>
                </a:lnTo>
                <a:lnTo>
                  <a:pt x="2" y="5"/>
                </a:lnTo>
                <a:lnTo>
                  <a:pt x="0" y="18"/>
                </a:lnTo>
                <a:lnTo>
                  <a:pt x="0" y="40"/>
                </a:lnTo>
                <a:lnTo>
                  <a:pt x="2" y="70"/>
                </a:lnTo>
                <a:lnTo>
                  <a:pt x="7" y="105"/>
                </a:lnTo>
                <a:lnTo>
                  <a:pt x="15" y="147"/>
                </a:lnTo>
                <a:lnTo>
                  <a:pt x="26" y="196"/>
                </a:lnTo>
                <a:lnTo>
                  <a:pt x="44" y="249"/>
                </a:lnTo>
                <a:lnTo>
                  <a:pt x="44" y="249"/>
                </a:lnTo>
                <a:lnTo>
                  <a:pt x="63" y="299"/>
                </a:lnTo>
                <a:lnTo>
                  <a:pt x="84" y="343"/>
                </a:lnTo>
                <a:lnTo>
                  <a:pt x="104" y="379"/>
                </a:lnTo>
                <a:lnTo>
                  <a:pt x="123" y="408"/>
                </a:lnTo>
                <a:lnTo>
                  <a:pt x="139" y="432"/>
                </a:lnTo>
                <a:lnTo>
                  <a:pt x="156" y="452"/>
                </a:lnTo>
                <a:lnTo>
                  <a:pt x="168" y="468"/>
                </a:lnTo>
                <a:lnTo>
                  <a:pt x="177" y="481"/>
                </a:lnTo>
                <a:lnTo>
                  <a:pt x="177" y="481"/>
                </a:lnTo>
                <a:lnTo>
                  <a:pt x="199" y="516"/>
                </a:lnTo>
                <a:lnTo>
                  <a:pt x="230" y="573"/>
                </a:lnTo>
                <a:lnTo>
                  <a:pt x="264" y="636"/>
                </a:lnTo>
                <a:lnTo>
                  <a:pt x="298" y="694"/>
                </a:lnTo>
                <a:lnTo>
                  <a:pt x="298" y="694"/>
                </a:lnTo>
                <a:lnTo>
                  <a:pt x="313" y="719"/>
                </a:lnTo>
                <a:lnTo>
                  <a:pt x="325" y="740"/>
                </a:lnTo>
                <a:lnTo>
                  <a:pt x="350" y="771"/>
                </a:lnTo>
                <a:lnTo>
                  <a:pt x="368" y="790"/>
                </a:lnTo>
                <a:lnTo>
                  <a:pt x="372" y="796"/>
                </a:lnTo>
                <a:lnTo>
                  <a:pt x="372" y="796"/>
                </a:lnTo>
                <a:lnTo>
                  <a:pt x="368" y="805"/>
                </a:lnTo>
                <a:lnTo>
                  <a:pt x="355" y="827"/>
                </a:lnTo>
                <a:lnTo>
                  <a:pt x="348" y="840"/>
                </a:lnTo>
                <a:lnTo>
                  <a:pt x="342" y="856"/>
                </a:lnTo>
                <a:lnTo>
                  <a:pt x="335" y="873"/>
                </a:lnTo>
                <a:lnTo>
                  <a:pt x="334" y="890"/>
                </a:lnTo>
                <a:lnTo>
                  <a:pt x="334" y="890"/>
                </a:lnTo>
                <a:lnTo>
                  <a:pt x="329" y="941"/>
                </a:lnTo>
                <a:lnTo>
                  <a:pt x="329" y="957"/>
                </a:lnTo>
                <a:lnTo>
                  <a:pt x="329" y="957"/>
                </a:lnTo>
                <a:lnTo>
                  <a:pt x="287" y="975"/>
                </a:lnTo>
                <a:lnTo>
                  <a:pt x="254" y="987"/>
                </a:lnTo>
                <a:lnTo>
                  <a:pt x="235" y="997"/>
                </a:lnTo>
                <a:lnTo>
                  <a:pt x="235" y="997"/>
                </a:lnTo>
                <a:lnTo>
                  <a:pt x="228" y="1000"/>
                </a:lnTo>
                <a:lnTo>
                  <a:pt x="222" y="1002"/>
                </a:lnTo>
                <a:lnTo>
                  <a:pt x="194" y="1005"/>
                </a:lnTo>
                <a:lnTo>
                  <a:pt x="194" y="1005"/>
                </a:lnTo>
                <a:lnTo>
                  <a:pt x="185" y="1008"/>
                </a:lnTo>
                <a:lnTo>
                  <a:pt x="175" y="1012"/>
                </a:lnTo>
                <a:lnTo>
                  <a:pt x="165" y="1018"/>
                </a:lnTo>
                <a:lnTo>
                  <a:pt x="159" y="1023"/>
                </a:lnTo>
                <a:lnTo>
                  <a:pt x="152" y="1028"/>
                </a:lnTo>
                <a:lnTo>
                  <a:pt x="149" y="1033"/>
                </a:lnTo>
                <a:lnTo>
                  <a:pt x="149" y="1036"/>
                </a:lnTo>
                <a:lnTo>
                  <a:pt x="151" y="1036"/>
                </a:lnTo>
                <a:lnTo>
                  <a:pt x="151" y="1036"/>
                </a:lnTo>
                <a:lnTo>
                  <a:pt x="162" y="1034"/>
                </a:lnTo>
                <a:lnTo>
                  <a:pt x="178" y="1031"/>
                </a:lnTo>
                <a:lnTo>
                  <a:pt x="193" y="1028"/>
                </a:lnTo>
                <a:lnTo>
                  <a:pt x="198" y="1026"/>
                </a:lnTo>
                <a:lnTo>
                  <a:pt x="199" y="1028"/>
                </a:lnTo>
                <a:lnTo>
                  <a:pt x="199" y="1028"/>
                </a:lnTo>
                <a:lnTo>
                  <a:pt x="196" y="1033"/>
                </a:lnTo>
                <a:lnTo>
                  <a:pt x="188" y="1041"/>
                </a:lnTo>
                <a:lnTo>
                  <a:pt x="185" y="1046"/>
                </a:lnTo>
                <a:lnTo>
                  <a:pt x="185" y="1049"/>
                </a:lnTo>
                <a:lnTo>
                  <a:pt x="186" y="1052"/>
                </a:lnTo>
                <a:lnTo>
                  <a:pt x="191" y="1054"/>
                </a:lnTo>
                <a:lnTo>
                  <a:pt x="191" y="1054"/>
                </a:lnTo>
                <a:lnTo>
                  <a:pt x="196" y="1054"/>
                </a:lnTo>
                <a:lnTo>
                  <a:pt x="202" y="1052"/>
                </a:lnTo>
                <a:lnTo>
                  <a:pt x="209" y="1046"/>
                </a:lnTo>
                <a:lnTo>
                  <a:pt x="214" y="1041"/>
                </a:lnTo>
                <a:lnTo>
                  <a:pt x="224" y="1026"/>
                </a:lnTo>
                <a:lnTo>
                  <a:pt x="230" y="1021"/>
                </a:lnTo>
                <a:lnTo>
                  <a:pt x="235" y="1018"/>
                </a:lnTo>
                <a:lnTo>
                  <a:pt x="235" y="1018"/>
                </a:lnTo>
                <a:lnTo>
                  <a:pt x="259" y="1008"/>
                </a:lnTo>
                <a:lnTo>
                  <a:pt x="296" y="991"/>
                </a:lnTo>
                <a:lnTo>
                  <a:pt x="334" y="975"/>
                </a:lnTo>
                <a:lnTo>
                  <a:pt x="348" y="971"/>
                </a:lnTo>
                <a:lnTo>
                  <a:pt x="353" y="970"/>
                </a:lnTo>
                <a:lnTo>
                  <a:pt x="355" y="970"/>
                </a:lnTo>
                <a:lnTo>
                  <a:pt x="355" y="970"/>
                </a:lnTo>
                <a:lnTo>
                  <a:pt x="358" y="970"/>
                </a:lnTo>
                <a:lnTo>
                  <a:pt x="359" y="970"/>
                </a:lnTo>
                <a:lnTo>
                  <a:pt x="364" y="963"/>
                </a:lnTo>
                <a:lnTo>
                  <a:pt x="368" y="955"/>
                </a:lnTo>
                <a:lnTo>
                  <a:pt x="371" y="944"/>
                </a:lnTo>
                <a:lnTo>
                  <a:pt x="377" y="918"/>
                </a:lnTo>
                <a:lnTo>
                  <a:pt x="377" y="905"/>
                </a:lnTo>
                <a:lnTo>
                  <a:pt x="377" y="894"/>
                </a:lnTo>
                <a:lnTo>
                  <a:pt x="377" y="894"/>
                </a:lnTo>
                <a:lnTo>
                  <a:pt x="379" y="884"/>
                </a:lnTo>
                <a:lnTo>
                  <a:pt x="382" y="873"/>
                </a:lnTo>
                <a:lnTo>
                  <a:pt x="387" y="860"/>
                </a:lnTo>
                <a:lnTo>
                  <a:pt x="392" y="848"/>
                </a:lnTo>
                <a:lnTo>
                  <a:pt x="403" y="830"/>
                </a:lnTo>
                <a:lnTo>
                  <a:pt x="408" y="822"/>
                </a:lnTo>
                <a:lnTo>
                  <a:pt x="408" y="822"/>
                </a:lnTo>
                <a:lnTo>
                  <a:pt x="416" y="826"/>
                </a:lnTo>
                <a:lnTo>
                  <a:pt x="435" y="839"/>
                </a:lnTo>
                <a:lnTo>
                  <a:pt x="450" y="848"/>
                </a:lnTo>
                <a:lnTo>
                  <a:pt x="466" y="863"/>
                </a:lnTo>
                <a:lnTo>
                  <a:pt x="486" y="881"/>
                </a:lnTo>
                <a:lnTo>
                  <a:pt x="507" y="903"/>
                </a:lnTo>
                <a:lnTo>
                  <a:pt x="507" y="903"/>
                </a:lnTo>
                <a:lnTo>
                  <a:pt x="528" y="926"/>
                </a:lnTo>
                <a:lnTo>
                  <a:pt x="547" y="945"/>
                </a:lnTo>
                <a:lnTo>
                  <a:pt x="563" y="962"/>
                </a:lnTo>
                <a:lnTo>
                  <a:pt x="578" y="973"/>
                </a:lnTo>
                <a:lnTo>
                  <a:pt x="597" y="987"/>
                </a:lnTo>
                <a:lnTo>
                  <a:pt x="605" y="992"/>
                </a:lnTo>
                <a:lnTo>
                  <a:pt x="605" y="992"/>
                </a:lnTo>
                <a:lnTo>
                  <a:pt x="618" y="1025"/>
                </a:lnTo>
                <a:lnTo>
                  <a:pt x="636" y="1072"/>
                </a:lnTo>
                <a:lnTo>
                  <a:pt x="636" y="1072"/>
                </a:lnTo>
                <a:lnTo>
                  <a:pt x="639" y="1081"/>
                </a:lnTo>
                <a:lnTo>
                  <a:pt x="647" y="1093"/>
                </a:lnTo>
                <a:lnTo>
                  <a:pt x="665" y="1115"/>
                </a:lnTo>
                <a:lnTo>
                  <a:pt x="690" y="1143"/>
                </a:lnTo>
                <a:lnTo>
                  <a:pt x="690" y="1143"/>
                </a:lnTo>
                <a:lnTo>
                  <a:pt x="715" y="1177"/>
                </a:lnTo>
                <a:lnTo>
                  <a:pt x="733" y="1201"/>
                </a:lnTo>
                <a:lnTo>
                  <a:pt x="743" y="1216"/>
                </a:lnTo>
                <a:lnTo>
                  <a:pt x="743" y="1216"/>
                </a:lnTo>
                <a:lnTo>
                  <a:pt x="756" y="1269"/>
                </a:lnTo>
                <a:lnTo>
                  <a:pt x="756" y="1269"/>
                </a:lnTo>
                <a:lnTo>
                  <a:pt x="738" y="1298"/>
                </a:lnTo>
                <a:lnTo>
                  <a:pt x="738" y="1298"/>
                </a:lnTo>
                <a:lnTo>
                  <a:pt x="733" y="1308"/>
                </a:lnTo>
                <a:lnTo>
                  <a:pt x="733" y="1308"/>
                </a:lnTo>
                <a:lnTo>
                  <a:pt x="735" y="1310"/>
                </a:lnTo>
                <a:lnTo>
                  <a:pt x="738" y="1308"/>
                </a:lnTo>
                <a:lnTo>
                  <a:pt x="749" y="1303"/>
                </a:lnTo>
                <a:lnTo>
                  <a:pt x="766" y="1295"/>
                </a:lnTo>
                <a:lnTo>
                  <a:pt x="766" y="1295"/>
                </a:lnTo>
                <a:lnTo>
                  <a:pt x="766" y="1323"/>
                </a:lnTo>
                <a:lnTo>
                  <a:pt x="767" y="1337"/>
                </a:lnTo>
                <a:lnTo>
                  <a:pt x="767" y="1339"/>
                </a:lnTo>
                <a:lnTo>
                  <a:pt x="769" y="1335"/>
                </a:lnTo>
                <a:lnTo>
                  <a:pt x="769" y="1335"/>
                </a:lnTo>
                <a:lnTo>
                  <a:pt x="780" y="1298"/>
                </a:lnTo>
                <a:lnTo>
                  <a:pt x="787" y="1282"/>
                </a:lnTo>
                <a:lnTo>
                  <a:pt x="787" y="1276"/>
                </a:lnTo>
                <a:lnTo>
                  <a:pt x="787" y="1272"/>
                </a:lnTo>
                <a:lnTo>
                  <a:pt x="787" y="1272"/>
                </a:lnTo>
                <a:lnTo>
                  <a:pt x="787" y="1266"/>
                </a:lnTo>
                <a:lnTo>
                  <a:pt x="785" y="1251"/>
                </a:lnTo>
                <a:lnTo>
                  <a:pt x="783" y="1234"/>
                </a:lnTo>
                <a:lnTo>
                  <a:pt x="779" y="1216"/>
                </a:lnTo>
                <a:lnTo>
                  <a:pt x="779" y="1216"/>
                </a:lnTo>
                <a:lnTo>
                  <a:pt x="767" y="1182"/>
                </a:lnTo>
                <a:lnTo>
                  <a:pt x="764" y="1170"/>
                </a:lnTo>
                <a:lnTo>
                  <a:pt x="761" y="1166"/>
                </a:lnTo>
                <a:lnTo>
                  <a:pt x="761" y="1166"/>
                </a:lnTo>
                <a:lnTo>
                  <a:pt x="746" y="1151"/>
                </a:lnTo>
                <a:lnTo>
                  <a:pt x="717" y="1119"/>
                </a:lnTo>
                <a:lnTo>
                  <a:pt x="677" y="1072"/>
                </a:lnTo>
                <a:lnTo>
                  <a:pt x="644" y="1005"/>
                </a:lnTo>
                <a:lnTo>
                  <a:pt x="644" y="1005"/>
                </a:lnTo>
                <a:lnTo>
                  <a:pt x="651" y="1008"/>
                </a:lnTo>
                <a:lnTo>
                  <a:pt x="672" y="1020"/>
                </a:lnTo>
                <a:lnTo>
                  <a:pt x="714" y="1039"/>
                </a:lnTo>
                <a:lnTo>
                  <a:pt x="783" y="1068"/>
                </a:lnTo>
                <a:lnTo>
                  <a:pt x="783" y="1068"/>
                </a:lnTo>
                <a:lnTo>
                  <a:pt x="825" y="1083"/>
                </a:lnTo>
                <a:lnTo>
                  <a:pt x="868" y="1096"/>
                </a:lnTo>
                <a:lnTo>
                  <a:pt x="908" y="1104"/>
                </a:lnTo>
                <a:lnTo>
                  <a:pt x="944" y="1110"/>
                </a:lnTo>
                <a:lnTo>
                  <a:pt x="974" y="1114"/>
                </a:lnTo>
                <a:lnTo>
                  <a:pt x="999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44" y="1204"/>
                </a:lnTo>
                <a:lnTo>
                  <a:pt x="1062" y="1267"/>
                </a:lnTo>
                <a:lnTo>
                  <a:pt x="1073" y="1300"/>
                </a:lnTo>
                <a:lnTo>
                  <a:pt x="1073" y="1300"/>
                </a:lnTo>
                <a:lnTo>
                  <a:pt x="1075" y="1301"/>
                </a:lnTo>
                <a:lnTo>
                  <a:pt x="1078" y="1303"/>
                </a:lnTo>
                <a:lnTo>
                  <a:pt x="1089" y="1306"/>
                </a:lnTo>
                <a:lnTo>
                  <a:pt x="1123" y="1313"/>
                </a:lnTo>
                <a:lnTo>
                  <a:pt x="1156" y="1318"/>
                </a:lnTo>
                <a:lnTo>
                  <a:pt x="1167" y="1319"/>
                </a:lnTo>
                <a:lnTo>
                  <a:pt x="1170" y="1323"/>
                </a:lnTo>
                <a:lnTo>
                  <a:pt x="1170" y="1323"/>
                </a:lnTo>
                <a:lnTo>
                  <a:pt x="1175" y="1350"/>
                </a:lnTo>
                <a:lnTo>
                  <a:pt x="1180" y="1365"/>
                </a:lnTo>
                <a:lnTo>
                  <a:pt x="1182" y="1368"/>
                </a:lnTo>
                <a:lnTo>
                  <a:pt x="1183" y="1368"/>
                </a:lnTo>
                <a:lnTo>
                  <a:pt x="1183" y="1366"/>
                </a:lnTo>
                <a:lnTo>
                  <a:pt x="1183" y="1366"/>
                </a:lnTo>
                <a:lnTo>
                  <a:pt x="1186" y="1355"/>
                </a:lnTo>
                <a:lnTo>
                  <a:pt x="1188" y="1342"/>
                </a:lnTo>
                <a:lnTo>
                  <a:pt x="1190" y="1335"/>
                </a:lnTo>
                <a:lnTo>
                  <a:pt x="1191" y="1331"/>
                </a:lnTo>
                <a:lnTo>
                  <a:pt x="1193" y="1327"/>
                </a:lnTo>
                <a:lnTo>
                  <a:pt x="1198" y="1326"/>
                </a:lnTo>
                <a:lnTo>
                  <a:pt x="1198" y="1326"/>
                </a:lnTo>
                <a:lnTo>
                  <a:pt x="1212" y="1327"/>
                </a:lnTo>
                <a:lnTo>
                  <a:pt x="1233" y="1324"/>
                </a:lnTo>
                <a:lnTo>
                  <a:pt x="1243" y="1323"/>
                </a:lnTo>
                <a:lnTo>
                  <a:pt x="1249" y="1319"/>
                </a:lnTo>
                <a:lnTo>
                  <a:pt x="1253" y="1316"/>
                </a:lnTo>
                <a:lnTo>
                  <a:pt x="1253" y="1314"/>
                </a:lnTo>
                <a:lnTo>
                  <a:pt x="1251" y="1313"/>
                </a:lnTo>
                <a:lnTo>
                  <a:pt x="1251" y="1313"/>
                </a:lnTo>
                <a:lnTo>
                  <a:pt x="1243" y="1310"/>
                </a:lnTo>
                <a:lnTo>
                  <a:pt x="1233" y="1306"/>
                </a:lnTo>
                <a:lnTo>
                  <a:pt x="1209" y="1301"/>
                </a:lnTo>
                <a:lnTo>
                  <a:pt x="1186" y="1300"/>
                </a:lnTo>
                <a:lnTo>
                  <a:pt x="1178" y="1297"/>
                </a:lnTo>
                <a:lnTo>
                  <a:pt x="1175" y="1295"/>
                </a:lnTo>
                <a:lnTo>
                  <a:pt x="1175" y="1295"/>
                </a:lnTo>
                <a:lnTo>
                  <a:pt x="1172" y="1292"/>
                </a:lnTo>
                <a:lnTo>
                  <a:pt x="1164" y="1290"/>
                </a:lnTo>
                <a:lnTo>
                  <a:pt x="1138" y="1284"/>
                </a:lnTo>
                <a:lnTo>
                  <a:pt x="1112" y="1276"/>
                </a:lnTo>
                <a:lnTo>
                  <a:pt x="1101" y="1272"/>
                </a:lnTo>
                <a:lnTo>
                  <a:pt x="1094" y="1269"/>
                </a:lnTo>
                <a:lnTo>
                  <a:pt x="1094" y="1269"/>
                </a:lnTo>
                <a:lnTo>
                  <a:pt x="1089" y="1259"/>
                </a:lnTo>
                <a:lnTo>
                  <a:pt x="1083" y="1240"/>
                </a:lnTo>
                <a:lnTo>
                  <a:pt x="1068" y="1188"/>
                </a:lnTo>
                <a:lnTo>
                  <a:pt x="1050" y="1117"/>
                </a:lnTo>
                <a:lnTo>
                  <a:pt x="1050" y="1117"/>
                </a:lnTo>
                <a:lnTo>
                  <a:pt x="1112" y="1123"/>
                </a:lnTo>
                <a:lnTo>
                  <a:pt x="1167" y="1127"/>
                </a:lnTo>
                <a:lnTo>
                  <a:pt x="1215" y="1130"/>
                </a:lnTo>
                <a:lnTo>
                  <a:pt x="1215" y="1130"/>
                </a:lnTo>
                <a:close/>
                <a:moveTo>
                  <a:pt x="774" y="743"/>
                </a:moveTo>
                <a:lnTo>
                  <a:pt x="774" y="743"/>
                </a:lnTo>
                <a:lnTo>
                  <a:pt x="813" y="691"/>
                </a:lnTo>
                <a:lnTo>
                  <a:pt x="872" y="614"/>
                </a:lnTo>
                <a:lnTo>
                  <a:pt x="872" y="614"/>
                </a:lnTo>
                <a:lnTo>
                  <a:pt x="892" y="586"/>
                </a:lnTo>
                <a:lnTo>
                  <a:pt x="908" y="558"/>
                </a:lnTo>
                <a:lnTo>
                  <a:pt x="926" y="529"/>
                </a:lnTo>
                <a:lnTo>
                  <a:pt x="926" y="529"/>
                </a:lnTo>
                <a:lnTo>
                  <a:pt x="926" y="580"/>
                </a:lnTo>
                <a:lnTo>
                  <a:pt x="927" y="628"/>
                </a:lnTo>
                <a:lnTo>
                  <a:pt x="929" y="685"/>
                </a:lnTo>
                <a:lnTo>
                  <a:pt x="929" y="685"/>
                </a:lnTo>
                <a:lnTo>
                  <a:pt x="932" y="738"/>
                </a:lnTo>
                <a:lnTo>
                  <a:pt x="934" y="780"/>
                </a:lnTo>
                <a:lnTo>
                  <a:pt x="934" y="819"/>
                </a:lnTo>
                <a:lnTo>
                  <a:pt x="934" y="819"/>
                </a:lnTo>
                <a:lnTo>
                  <a:pt x="858" y="787"/>
                </a:lnTo>
                <a:lnTo>
                  <a:pt x="858" y="787"/>
                </a:lnTo>
                <a:lnTo>
                  <a:pt x="827" y="774"/>
                </a:lnTo>
                <a:lnTo>
                  <a:pt x="800" y="759"/>
                </a:lnTo>
                <a:lnTo>
                  <a:pt x="774" y="743"/>
                </a:lnTo>
                <a:lnTo>
                  <a:pt x="774" y="743"/>
                </a:lnTo>
                <a:close/>
                <a:moveTo>
                  <a:pt x="1165" y="520"/>
                </a:moveTo>
                <a:lnTo>
                  <a:pt x="1165" y="520"/>
                </a:lnTo>
                <a:lnTo>
                  <a:pt x="1162" y="544"/>
                </a:lnTo>
                <a:lnTo>
                  <a:pt x="1156" y="601"/>
                </a:lnTo>
                <a:lnTo>
                  <a:pt x="1154" y="635"/>
                </a:lnTo>
                <a:lnTo>
                  <a:pt x="1152" y="670"/>
                </a:lnTo>
                <a:lnTo>
                  <a:pt x="1152" y="706"/>
                </a:lnTo>
                <a:lnTo>
                  <a:pt x="1154" y="737"/>
                </a:lnTo>
                <a:lnTo>
                  <a:pt x="1154" y="737"/>
                </a:lnTo>
                <a:lnTo>
                  <a:pt x="1162" y="783"/>
                </a:lnTo>
                <a:lnTo>
                  <a:pt x="1170" y="827"/>
                </a:lnTo>
                <a:lnTo>
                  <a:pt x="1180" y="874"/>
                </a:lnTo>
                <a:lnTo>
                  <a:pt x="1180" y="874"/>
                </a:lnTo>
                <a:lnTo>
                  <a:pt x="1133" y="860"/>
                </a:lnTo>
                <a:lnTo>
                  <a:pt x="1097" y="848"/>
                </a:lnTo>
                <a:lnTo>
                  <a:pt x="1073" y="840"/>
                </a:lnTo>
                <a:lnTo>
                  <a:pt x="1073" y="840"/>
                </a:lnTo>
                <a:lnTo>
                  <a:pt x="1057" y="837"/>
                </a:lnTo>
                <a:lnTo>
                  <a:pt x="1042" y="830"/>
                </a:lnTo>
                <a:lnTo>
                  <a:pt x="1028" y="822"/>
                </a:lnTo>
                <a:lnTo>
                  <a:pt x="1020" y="716"/>
                </a:lnTo>
                <a:lnTo>
                  <a:pt x="1165" y="52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91D477B0-5F58-4A94-92EA-3117A697E9CC}"/>
              </a:ext>
            </a:extLst>
          </p:cNvPr>
          <p:cNvSpPr>
            <a:spLocks noEditPoints="1"/>
          </p:cNvSpPr>
          <p:nvPr/>
        </p:nvSpPr>
        <p:spPr bwMode="auto">
          <a:xfrm>
            <a:off x="3560160" y="3771076"/>
            <a:ext cx="2785677" cy="2481445"/>
          </a:xfrm>
          <a:custGeom>
            <a:avLst/>
            <a:gdLst>
              <a:gd name="T0" fmla="*/ 458 w 1639"/>
              <a:gd name="T1" fmla="*/ 106 h 1460"/>
              <a:gd name="T2" fmla="*/ 503 w 1639"/>
              <a:gd name="T3" fmla="*/ 81 h 1460"/>
              <a:gd name="T4" fmla="*/ 545 w 1639"/>
              <a:gd name="T5" fmla="*/ 60 h 1460"/>
              <a:gd name="T6" fmla="*/ 440 w 1639"/>
              <a:gd name="T7" fmla="*/ 76 h 1460"/>
              <a:gd name="T8" fmla="*/ 392 w 1639"/>
              <a:gd name="T9" fmla="*/ 173 h 1460"/>
              <a:gd name="T10" fmla="*/ 348 w 1639"/>
              <a:gd name="T11" fmla="*/ 238 h 1460"/>
              <a:gd name="T12" fmla="*/ 405 w 1639"/>
              <a:gd name="T13" fmla="*/ 338 h 1460"/>
              <a:gd name="T14" fmla="*/ 489 w 1639"/>
              <a:gd name="T15" fmla="*/ 341 h 1460"/>
              <a:gd name="T16" fmla="*/ 309 w 1639"/>
              <a:gd name="T17" fmla="*/ 365 h 1460"/>
              <a:gd name="T18" fmla="*/ 209 w 1639"/>
              <a:gd name="T19" fmla="*/ 165 h 1460"/>
              <a:gd name="T20" fmla="*/ 76 w 1639"/>
              <a:gd name="T21" fmla="*/ 204 h 1460"/>
              <a:gd name="T22" fmla="*/ 0 w 1639"/>
              <a:gd name="T23" fmla="*/ 338 h 1460"/>
              <a:gd name="T24" fmla="*/ 108 w 1639"/>
              <a:gd name="T25" fmla="*/ 207 h 1460"/>
              <a:gd name="T26" fmla="*/ 201 w 1639"/>
              <a:gd name="T27" fmla="*/ 310 h 1460"/>
              <a:gd name="T28" fmla="*/ 299 w 1639"/>
              <a:gd name="T29" fmla="*/ 519 h 1460"/>
              <a:gd name="T30" fmla="*/ 401 w 1639"/>
              <a:gd name="T31" fmla="*/ 592 h 1460"/>
              <a:gd name="T32" fmla="*/ 236 w 1639"/>
              <a:gd name="T33" fmla="*/ 484 h 1460"/>
              <a:gd name="T34" fmla="*/ 133 w 1639"/>
              <a:gd name="T35" fmla="*/ 377 h 1460"/>
              <a:gd name="T36" fmla="*/ 73 w 1639"/>
              <a:gd name="T37" fmla="*/ 417 h 1460"/>
              <a:gd name="T38" fmla="*/ 21 w 1639"/>
              <a:gd name="T39" fmla="*/ 534 h 1460"/>
              <a:gd name="T40" fmla="*/ 39 w 1639"/>
              <a:gd name="T41" fmla="*/ 526 h 1460"/>
              <a:gd name="T42" fmla="*/ 137 w 1639"/>
              <a:gd name="T43" fmla="*/ 414 h 1460"/>
              <a:gd name="T44" fmla="*/ 212 w 1639"/>
              <a:gd name="T45" fmla="*/ 618 h 1460"/>
              <a:gd name="T46" fmla="*/ 348 w 1639"/>
              <a:gd name="T47" fmla="*/ 748 h 1460"/>
              <a:gd name="T48" fmla="*/ 414 w 1639"/>
              <a:gd name="T49" fmla="*/ 739 h 1460"/>
              <a:gd name="T50" fmla="*/ 542 w 1639"/>
              <a:gd name="T51" fmla="*/ 500 h 1460"/>
              <a:gd name="T52" fmla="*/ 511 w 1639"/>
              <a:gd name="T53" fmla="*/ 689 h 1460"/>
              <a:gd name="T54" fmla="*/ 379 w 1639"/>
              <a:gd name="T55" fmla="*/ 906 h 1460"/>
              <a:gd name="T56" fmla="*/ 390 w 1639"/>
              <a:gd name="T57" fmla="*/ 926 h 1460"/>
              <a:gd name="T58" fmla="*/ 408 w 1639"/>
              <a:gd name="T59" fmla="*/ 942 h 1460"/>
              <a:gd name="T60" fmla="*/ 435 w 1639"/>
              <a:gd name="T61" fmla="*/ 893 h 1460"/>
              <a:gd name="T62" fmla="*/ 584 w 1639"/>
              <a:gd name="T63" fmla="*/ 754 h 1460"/>
              <a:gd name="T64" fmla="*/ 529 w 1639"/>
              <a:gd name="T65" fmla="*/ 921 h 1460"/>
              <a:gd name="T66" fmla="*/ 518 w 1639"/>
              <a:gd name="T67" fmla="*/ 1170 h 1460"/>
              <a:gd name="T68" fmla="*/ 560 w 1639"/>
              <a:gd name="T69" fmla="*/ 1196 h 1460"/>
              <a:gd name="T70" fmla="*/ 545 w 1639"/>
              <a:gd name="T71" fmla="*/ 956 h 1460"/>
              <a:gd name="T72" fmla="*/ 769 w 1639"/>
              <a:gd name="T73" fmla="*/ 1042 h 1460"/>
              <a:gd name="T74" fmla="*/ 994 w 1639"/>
              <a:gd name="T75" fmla="*/ 1185 h 1460"/>
              <a:gd name="T76" fmla="*/ 1235 w 1639"/>
              <a:gd name="T77" fmla="*/ 1322 h 1460"/>
              <a:gd name="T78" fmla="*/ 1261 w 1639"/>
              <a:gd name="T79" fmla="*/ 1393 h 1460"/>
              <a:gd name="T80" fmla="*/ 1351 w 1639"/>
              <a:gd name="T81" fmla="*/ 1458 h 1460"/>
              <a:gd name="T82" fmla="*/ 1372 w 1639"/>
              <a:gd name="T83" fmla="*/ 1419 h 1460"/>
              <a:gd name="T84" fmla="*/ 1285 w 1639"/>
              <a:gd name="T85" fmla="*/ 1191 h 1460"/>
              <a:gd name="T86" fmla="*/ 1550 w 1639"/>
              <a:gd name="T87" fmla="*/ 1133 h 1460"/>
              <a:gd name="T88" fmla="*/ 1565 w 1639"/>
              <a:gd name="T89" fmla="*/ 1076 h 1460"/>
              <a:gd name="T90" fmla="*/ 1628 w 1639"/>
              <a:gd name="T91" fmla="*/ 1021 h 1460"/>
              <a:gd name="T92" fmla="*/ 1634 w 1639"/>
              <a:gd name="T93" fmla="*/ 989 h 1460"/>
              <a:gd name="T94" fmla="*/ 1405 w 1639"/>
              <a:gd name="T95" fmla="*/ 1007 h 1460"/>
              <a:gd name="T96" fmla="*/ 1256 w 1639"/>
              <a:gd name="T97" fmla="*/ 743 h 1460"/>
              <a:gd name="T98" fmla="*/ 1110 w 1639"/>
              <a:gd name="T99" fmla="*/ 825 h 1460"/>
              <a:gd name="T100" fmla="*/ 1015 w 1639"/>
              <a:gd name="T101" fmla="*/ 838 h 1460"/>
              <a:gd name="T102" fmla="*/ 686 w 1639"/>
              <a:gd name="T103" fmla="*/ 707 h 1460"/>
              <a:gd name="T104" fmla="*/ 587 w 1639"/>
              <a:gd name="T105" fmla="*/ 404 h 1460"/>
              <a:gd name="T106" fmla="*/ 579 w 1639"/>
              <a:gd name="T107" fmla="*/ 254 h 1460"/>
              <a:gd name="T108" fmla="*/ 521 w 1639"/>
              <a:gd name="T109" fmla="*/ 205 h 1460"/>
              <a:gd name="T110" fmla="*/ 1149 w 1639"/>
              <a:gd name="T111" fmla="*/ 927 h 1460"/>
              <a:gd name="T112" fmla="*/ 1262 w 1639"/>
              <a:gd name="T113" fmla="*/ 908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39" h="1460">
                <a:moveTo>
                  <a:pt x="481" y="183"/>
                </a:moveTo>
                <a:lnTo>
                  <a:pt x="481" y="183"/>
                </a:lnTo>
                <a:lnTo>
                  <a:pt x="468" y="184"/>
                </a:lnTo>
                <a:lnTo>
                  <a:pt x="458" y="189"/>
                </a:lnTo>
                <a:lnTo>
                  <a:pt x="458" y="189"/>
                </a:lnTo>
                <a:lnTo>
                  <a:pt x="455" y="170"/>
                </a:lnTo>
                <a:lnTo>
                  <a:pt x="455" y="147"/>
                </a:lnTo>
                <a:lnTo>
                  <a:pt x="455" y="124"/>
                </a:lnTo>
                <a:lnTo>
                  <a:pt x="456" y="115"/>
                </a:lnTo>
                <a:lnTo>
                  <a:pt x="458" y="106"/>
                </a:lnTo>
                <a:lnTo>
                  <a:pt x="458" y="106"/>
                </a:lnTo>
                <a:lnTo>
                  <a:pt x="463" y="98"/>
                </a:lnTo>
                <a:lnTo>
                  <a:pt x="466" y="94"/>
                </a:lnTo>
                <a:lnTo>
                  <a:pt x="471" y="90"/>
                </a:lnTo>
                <a:lnTo>
                  <a:pt x="474" y="89"/>
                </a:lnTo>
                <a:lnTo>
                  <a:pt x="484" y="87"/>
                </a:lnTo>
                <a:lnTo>
                  <a:pt x="489" y="87"/>
                </a:lnTo>
                <a:lnTo>
                  <a:pt x="494" y="84"/>
                </a:lnTo>
                <a:lnTo>
                  <a:pt x="494" y="84"/>
                </a:lnTo>
                <a:lnTo>
                  <a:pt x="503" y="81"/>
                </a:lnTo>
                <a:lnTo>
                  <a:pt x="516" y="77"/>
                </a:lnTo>
                <a:lnTo>
                  <a:pt x="552" y="71"/>
                </a:lnTo>
                <a:lnTo>
                  <a:pt x="584" y="64"/>
                </a:lnTo>
                <a:lnTo>
                  <a:pt x="595" y="61"/>
                </a:lnTo>
                <a:lnTo>
                  <a:pt x="602" y="58"/>
                </a:lnTo>
                <a:lnTo>
                  <a:pt x="602" y="58"/>
                </a:lnTo>
                <a:lnTo>
                  <a:pt x="600" y="56"/>
                </a:lnTo>
                <a:lnTo>
                  <a:pt x="597" y="56"/>
                </a:lnTo>
                <a:lnTo>
                  <a:pt x="586" y="56"/>
                </a:lnTo>
                <a:lnTo>
                  <a:pt x="545" y="60"/>
                </a:lnTo>
                <a:lnTo>
                  <a:pt x="485" y="66"/>
                </a:lnTo>
                <a:lnTo>
                  <a:pt x="587" y="0"/>
                </a:lnTo>
                <a:lnTo>
                  <a:pt x="587" y="0"/>
                </a:lnTo>
                <a:lnTo>
                  <a:pt x="573" y="4"/>
                </a:lnTo>
                <a:lnTo>
                  <a:pt x="536" y="19"/>
                </a:lnTo>
                <a:lnTo>
                  <a:pt x="511" y="29"/>
                </a:lnTo>
                <a:lnTo>
                  <a:pt x="487" y="42"/>
                </a:lnTo>
                <a:lnTo>
                  <a:pt x="463" y="58"/>
                </a:lnTo>
                <a:lnTo>
                  <a:pt x="440" y="76"/>
                </a:lnTo>
                <a:lnTo>
                  <a:pt x="440" y="76"/>
                </a:lnTo>
                <a:lnTo>
                  <a:pt x="429" y="89"/>
                </a:lnTo>
                <a:lnTo>
                  <a:pt x="419" y="102"/>
                </a:lnTo>
                <a:lnTo>
                  <a:pt x="411" y="116"/>
                </a:lnTo>
                <a:lnTo>
                  <a:pt x="406" y="129"/>
                </a:lnTo>
                <a:lnTo>
                  <a:pt x="405" y="142"/>
                </a:lnTo>
                <a:lnTo>
                  <a:pt x="403" y="153"/>
                </a:lnTo>
                <a:lnTo>
                  <a:pt x="403" y="174"/>
                </a:lnTo>
                <a:lnTo>
                  <a:pt x="403" y="174"/>
                </a:lnTo>
                <a:lnTo>
                  <a:pt x="392" y="173"/>
                </a:lnTo>
                <a:lnTo>
                  <a:pt x="392" y="173"/>
                </a:lnTo>
                <a:lnTo>
                  <a:pt x="383" y="174"/>
                </a:lnTo>
                <a:lnTo>
                  <a:pt x="375" y="176"/>
                </a:lnTo>
                <a:lnTo>
                  <a:pt x="369" y="179"/>
                </a:lnTo>
                <a:lnTo>
                  <a:pt x="364" y="183"/>
                </a:lnTo>
                <a:lnTo>
                  <a:pt x="359" y="189"/>
                </a:lnTo>
                <a:lnTo>
                  <a:pt x="354" y="194"/>
                </a:lnTo>
                <a:lnTo>
                  <a:pt x="351" y="200"/>
                </a:lnTo>
                <a:lnTo>
                  <a:pt x="349" y="207"/>
                </a:lnTo>
                <a:lnTo>
                  <a:pt x="346" y="221"/>
                </a:lnTo>
                <a:lnTo>
                  <a:pt x="348" y="238"/>
                </a:lnTo>
                <a:lnTo>
                  <a:pt x="349" y="244"/>
                </a:lnTo>
                <a:lnTo>
                  <a:pt x="353" y="251"/>
                </a:lnTo>
                <a:lnTo>
                  <a:pt x="358" y="257"/>
                </a:lnTo>
                <a:lnTo>
                  <a:pt x="362" y="262"/>
                </a:lnTo>
                <a:lnTo>
                  <a:pt x="362" y="262"/>
                </a:lnTo>
                <a:lnTo>
                  <a:pt x="364" y="270"/>
                </a:lnTo>
                <a:lnTo>
                  <a:pt x="367" y="280"/>
                </a:lnTo>
                <a:lnTo>
                  <a:pt x="379" y="297"/>
                </a:lnTo>
                <a:lnTo>
                  <a:pt x="405" y="338"/>
                </a:lnTo>
                <a:lnTo>
                  <a:pt x="405" y="338"/>
                </a:lnTo>
                <a:lnTo>
                  <a:pt x="413" y="348"/>
                </a:lnTo>
                <a:lnTo>
                  <a:pt x="419" y="354"/>
                </a:lnTo>
                <a:lnTo>
                  <a:pt x="426" y="357"/>
                </a:lnTo>
                <a:lnTo>
                  <a:pt x="430" y="357"/>
                </a:lnTo>
                <a:lnTo>
                  <a:pt x="443" y="354"/>
                </a:lnTo>
                <a:lnTo>
                  <a:pt x="450" y="353"/>
                </a:lnTo>
                <a:lnTo>
                  <a:pt x="458" y="351"/>
                </a:lnTo>
                <a:lnTo>
                  <a:pt x="458" y="351"/>
                </a:lnTo>
                <a:lnTo>
                  <a:pt x="471" y="348"/>
                </a:lnTo>
                <a:lnTo>
                  <a:pt x="489" y="341"/>
                </a:lnTo>
                <a:lnTo>
                  <a:pt x="508" y="330"/>
                </a:lnTo>
                <a:lnTo>
                  <a:pt x="527" y="317"/>
                </a:lnTo>
                <a:lnTo>
                  <a:pt x="527" y="317"/>
                </a:lnTo>
                <a:lnTo>
                  <a:pt x="531" y="338"/>
                </a:lnTo>
                <a:lnTo>
                  <a:pt x="531" y="338"/>
                </a:lnTo>
                <a:lnTo>
                  <a:pt x="531" y="375"/>
                </a:lnTo>
                <a:lnTo>
                  <a:pt x="409" y="539"/>
                </a:lnTo>
                <a:lnTo>
                  <a:pt x="409" y="539"/>
                </a:lnTo>
                <a:lnTo>
                  <a:pt x="349" y="438"/>
                </a:lnTo>
                <a:lnTo>
                  <a:pt x="309" y="365"/>
                </a:lnTo>
                <a:lnTo>
                  <a:pt x="294" y="340"/>
                </a:lnTo>
                <a:lnTo>
                  <a:pt x="290" y="325"/>
                </a:lnTo>
                <a:lnTo>
                  <a:pt x="290" y="325"/>
                </a:lnTo>
                <a:lnTo>
                  <a:pt x="286" y="312"/>
                </a:lnTo>
                <a:lnTo>
                  <a:pt x="278" y="293"/>
                </a:lnTo>
                <a:lnTo>
                  <a:pt x="252" y="239"/>
                </a:lnTo>
                <a:lnTo>
                  <a:pt x="225" y="189"/>
                </a:lnTo>
                <a:lnTo>
                  <a:pt x="215" y="171"/>
                </a:lnTo>
                <a:lnTo>
                  <a:pt x="209" y="165"/>
                </a:lnTo>
                <a:lnTo>
                  <a:pt x="209" y="165"/>
                </a:lnTo>
                <a:lnTo>
                  <a:pt x="201" y="162"/>
                </a:lnTo>
                <a:lnTo>
                  <a:pt x="188" y="160"/>
                </a:lnTo>
                <a:lnTo>
                  <a:pt x="173" y="160"/>
                </a:lnTo>
                <a:lnTo>
                  <a:pt x="173" y="160"/>
                </a:lnTo>
                <a:lnTo>
                  <a:pt x="167" y="162"/>
                </a:lnTo>
                <a:lnTo>
                  <a:pt x="125" y="173"/>
                </a:lnTo>
                <a:lnTo>
                  <a:pt x="125" y="173"/>
                </a:lnTo>
                <a:lnTo>
                  <a:pt x="107" y="181"/>
                </a:lnTo>
                <a:lnTo>
                  <a:pt x="91" y="191"/>
                </a:lnTo>
                <a:lnTo>
                  <a:pt x="76" y="204"/>
                </a:lnTo>
                <a:lnTo>
                  <a:pt x="61" y="217"/>
                </a:lnTo>
                <a:lnTo>
                  <a:pt x="50" y="231"/>
                </a:lnTo>
                <a:lnTo>
                  <a:pt x="39" y="246"/>
                </a:lnTo>
                <a:lnTo>
                  <a:pt x="23" y="272"/>
                </a:lnTo>
                <a:lnTo>
                  <a:pt x="23" y="272"/>
                </a:lnTo>
                <a:lnTo>
                  <a:pt x="16" y="281"/>
                </a:lnTo>
                <a:lnTo>
                  <a:pt x="11" y="294"/>
                </a:lnTo>
                <a:lnTo>
                  <a:pt x="3" y="315"/>
                </a:lnTo>
                <a:lnTo>
                  <a:pt x="0" y="331"/>
                </a:lnTo>
                <a:lnTo>
                  <a:pt x="0" y="338"/>
                </a:lnTo>
                <a:lnTo>
                  <a:pt x="0" y="338"/>
                </a:lnTo>
                <a:lnTo>
                  <a:pt x="8" y="323"/>
                </a:lnTo>
                <a:lnTo>
                  <a:pt x="27" y="289"/>
                </a:lnTo>
                <a:lnTo>
                  <a:pt x="40" y="270"/>
                </a:lnTo>
                <a:lnTo>
                  <a:pt x="53" y="252"/>
                </a:lnTo>
                <a:lnTo>
                  <a:pt x="66" y="234"/>
                </a:lnTo>
                <a:lnTo>
                  <a:pt x="79" y="221"/>
                </a:lnTo>
                <a:lnTo>
                  <a:pt x="79" y="221"/>
                </a:lnTo>
                <a:lnTo>
                  <a:pt x="94" y="213"/>
                </a:lnTo>
                <a:lnTo>
                  <a:pt x="108" y="207"/>
                </a:lnTo>
                <a:lnTo>
                  <a:pt x="123" y="204"/>
                </a:lnTo>
                <a:lnTo>
                  <a:pt x="137" y="200"/>
                </a:lnTo>
                <a:lnTo>
                  <a:pt x="160" y="200"/>
                </a:lnTo>
                <a:lnTo>
                  <a:pt x="170" y="200"/>
                </a:lnTo>
                <a:lnTo>
                  <a:pt x="191" y="204"/>
                </a:lnTo>
                <a:lnTo>
                  <a:pt x="191" y="204"/>
                </a:lnTo>
                <a:lnTo>
                  <a:pt x="191" y="217"/>
                </a:lnTo>
                <a:lnTo>
                  <a:pt x="194" y="252"/>
                </a:lnTo>
                <a:lnTo>
                  <a:pt x="197" y="278"/>
                </a:lnTo>
                <a:lnTo>
                  <a:pt x="201" y="310"/>
                </a:lnTo>
                <a:lnTo>
                  <a:pt x="209" y="348"/>
                </a:lnTo>
                <a:lnTo>
                  <a:pt x="218" y="391"/>
                </a:lnTo>
                <a:lnTo>
                  <a:pt x="218" y="391"/>
                </a:lnTo>
                <a:lnTo>
                  <a:pt x="225" y="414"/>
                </a:lnTo>
                <a:lnTo>
                  <a:pt x="235" y="435"/>
                </a:lnTo>
                <a:lnTo>
                  <a:pt x="244" y="455"/>
                </a:lnTo>
                <a:lnTo>
                  <a:pt x="257" y="472"/>
                </a:lnTo>
                <a:lnTo>
                  <a:pt x="270" y="490"/>
                </a:lnTo>
                <a:lnTo>
                  <a:pt x="285" y="505"/>
                </a:lnTo>
                <a:lnTo>
                  <a:pt x="299" y="519"/>
                </a:lnTo>
                <a:lnTo>
                  <a:pt x="314" y="532"/>
                </a:lnTo>
                <a:lnTo>
                  <a:pt x="341" y="555"/>
                </a:lnTo>
                <a:lnTo>
                  <a:pt x="366" y="569"/>
                </a:lnTo>
                <a:lnTo>
                  <a:pt x="387" y="582"/>
                </a:lnTo>
                <a:lnTo>
                  <a:pt x="387" y="582"/>
                </a:lnTo>
                <a:lnTo>
                  <a:pt x="387" y="582"/>
                </a:lnTo>
                <a:lnTo>
                  <a:pt x="387" y="584"/>
                </a:lnTo>
                <a:lnTo>
                  <a:pt x="392" y="587"/>
                </a:lnTo>
                <a:lnTo>
                  <a:pt x="401" y="592"/>
                </a:lnTo>
                <a:lnTo>
                  <a:pt x="401" y="592"/>
                </a:lnTo>
                <a:lnTo>
                  <a:pt x="403" y="592"/>
                </a:lnTo>
                <a:lnTo>
                  <a:pt x="406" y="590"/>
                </a:lnTo>
                <a:lnTo>
                  <a:pt x="413" y="584"/>
                </a:lnTo>
                <a:lnTo>
                  <a:pt x="422" y="574"/>
                </a:lnTo>
                <a:lnTo>
                  <a:pt x="434" y="561"/>
                </a:lnTo>
                <a:lnTo>
                  <a:pt x="434" y="561"/>
                </a:lnTo>
                <a:lnTo>
                  <a:pt x="343" y="712"/>
                </a:lnTo>
                <a:lnTo>
                  <a:pt x="343" y="712"/>
                </a:lnTo>
                <a:lnTo>
                  <a:pt x="283" y="581"/>
                </a:lnTo>
                <a:lnTo>
                  <a:pt x="236" y="484"/>
                </a:lnTo>
                <a:lnTo>
                  <a:pt x="218" y="446"/>
                </a:lnTo>
                <a:lnTo>
                  <a:pt x="205" y="422"/>
                </a:lnTo>
                <a:lnTo>
                  <a:pt x="205" y="422"/>
                </a:lnTo>
                <a:lnTo>
                  <a:pt x="194" y="409"/>
                </a:lnTo>
                <a:lnTo>
                  <a:pt x="183" y="399"/>
                </a:lnTo>
                <a:lnTo>
                  <a:pt x="171" y="391"/>
                </a:lnTo>
                <a:lnTo>
                  <a:pt x="160" y="385"/>
                </a:lnTo>
                <a:lnTo>
                  <a:pt x="149" y="382"/>
                </a:lnTo>
                <a:lnTo>
                  <a:pt x="139" y="378"/>
                </a:lnTo>
                <a:lnTo>
                  <a:pt x="133" y="377"/>
                </a:lnTo>
                <a:lnTo>
                  <a:pt x="129" y="378"/>
                </a:lnTo>
                <a:lnTo>
                  <a:pt x="129" y="378"/>
                </a:lnTo>
                <a:lnTo>
                  <a:pt x="125" y="382"/>
                </a:lnTo>
                <a:lnTo>
                  <a:pt x="123" y="387"/>
                </a:lnTo>
                <a:lnTo>
                  <a:pt x="120" y="391"/>
                </a:lnTo>
                <a:lnTo>
                  <a:pt x="120" y="391"/>
                </a:lnTo>
                <a:lnTo>
                  <a:pt x="115" y="393"/>
                </a:lnTo>
                <a:lnTo>
                  <a:pt x="102" y="399"/>
                </a:lnTo>
                <a:lnTo>
                  <a:pt x="82" y="411"/>
                </a:lnTo>
                <a:lnTo>
                  <a:pt x="73" y="417"/>
                </a:lnTo>
                <a:lnTo>
                  <a:pt x="61" y="427"/>
                </a:lnTo>
                <a:lnTo>
                  <a:pt x="61" y="427"/>
                </a:lnTo>
                <a:lnTo>
                  <a:pt x="53" y="437"/>
                </a:lnTo>
                <a:lnTo>
                  <a:pt x="45" y="450"/>
                </a:lnTo>
                <a:lnTo>
                  <a:pt x="39" y="461"/>
                </a:lnTo>
                <a:lnTo>
                  <a:pt x="34" y="474"/>
                </a:lnTo>
                <a:lnTo>
                  <a:pt x="26" y="498"/>
                </a:lnTo>
                <a:lnTo>
                  <a:pt x="23" y="521"/>
                </a:lnTo>
                <a:lnTo>
                  <a:pt x="23" y="521"/>
                </a:lnTo>
                <a:lnTo>
                  <a:pt x="21" y="534"/>
                </a:lnTo>
                <a:lnTo>
                  <a:pt x="21" y="552"/>
                </a:lnTo>
                <a:lnTo>
                  <a:pt x="24" y="592"/>
                </a:lnTo>
                <a:lnTo>
                  <a:pt x="29" y="628"/>
                </a:lnTo>
                <a:lnTo>
                  <a:pt x="31" y="646"/>
                </a:lnTo>
                <a:lnTo>
                  <a:pt x="31" y="646"/>
                </a:lnTo>
                <a:lnTo>
                  <a:pt x="31" y="631"/>
                </a:lnTo>
                <a:lnTo>
                  <a:pt x="31" y="594"/>
                </a:lnTo>
                <a:lnTo>
                  <a:pt x="32" y="571"/>
                </a:lnTo>
                <a:lnTo>
                  <a:pt x="34" y="548"/>
                </a:lnTo>
                <a:lnTo>
                  <a:pt x="39" y="526"/>
                </a:lnTo>
                <a:lnTo>
                  <a:pt x="44" y="506"/>
                </a:lnTo>
                <a:lnTo>
                  <a:pt x="44" y="506"/>
                </a:lnTo>
                <a:lnTo>
                  <a:pt x="48" y="498"/>
                </a:lnTo>
                <a:lnTo>
                  <a:pt x="53" y="490"/>
                </a:lnTo>
                <a:lnTo>
                  <a:pt x="68" y="474"/>
                </a:lnTo>
                <a:lnTo>
                  <a:pt x="82" y="458"/>
                </a:lnTo>
                <a:lnTo>
                  <a:pt x="99" y="443"/>
                </a:lnTo>
                <a:lnTo>
                  <a:pt x="126" y="422"/>
                </a:lnTo>
                <a:lnTo>
                  <a:pt x="137" y="414"/>
                </a:lnTo>
                <a:lnTo>
                  <a:pt x="137" y="414"/>
                </a:lnTo>
                <a:lnTo>
                  <a:pt x="139" y="433"/>
                </a:lnTo>
                <a:lnTo>
                  <a:pt x="139" y="451"/>
                </a:lnTo>
                <a:lnTo>
                  <a:pt x="142" y="467"/>
                </a:lnTo>
                <a:lnTo>
                  <a:pt x="142" y="467"/>
                </a:lnTo>
                <a:lnTo>
                  <a:pt x="147" y="484"/>
                </a:lnTo>
                <a:lnTo>
                  <a:pt x="159" y="510"/>
                </a:lnTo>
                <a:lnTo>
                  <a:pt x="196" y="592"/>
                </a:lnTo>
                <a:lnTo>
                  <a:pt x="196" y="592"/>
                </a:lnTo>
                <a:lnTo>
                  <a:pt x="202" y="605"/>
                </a:lnTo>
                <a:lnTo>
                  <a:pt x="212" y="618"/>
                </a:lnTo>
                <a:lnTo>
                  <a:pt x="230" y="644"/>
                </a:lnTo>
                <a:lnTo>
                  <a:pt x="252" y="668"/>
                </a:lnTo>
                <a:lnTo>
                  <a:pt x="273" y="689"/>
                </a:lnTo>
                <a:lnTo>
                  <a:pt x="294" y="709"/>
                </a:lnTo>
                <a:lnTo>
                  <a:pt x="312" y="723"/>
                </a:lnTo>
                <a:lnTo>
                  <a:pt x="333" y="739"/>
                </a:lnTo>
                <a:lnTo>
                  <a:pt x="333" y="739"/>
                </a:lnTo>
                <a:lnTo>
                  <a:pt x="340" y="743"/>
                </a:lnTo>
                <a:lnTo>
                  <a:pt x="343" y="746"/>
                </a:lnTo>
                <a:lnTo>
                  <a:pt x="348" y="748"/>
                </a:lnTo>
                <a:lnTo>
                  <a:pt x="361" y="752"/>
                </a:lnTo>
                <a:lnTo>
                  <a:pt x="361" y="752"/>
                </a:lnTo>
                <a:lnTo>
                  <a:pt x="377" y="756"/>
                </a:lnTo>
                <a:lnTo>
                  <a:pt x="385" y="756"/>
                </a:lnTo>
                <a:lnTo>
                  <a:pt x="393" y="756"/>
                </a:lnTo>
                <a:lnTo>
                  <a:pt x="400" y="754"/>
                </a:lnTo>
                <a:lnTo>
                  <a:pt x="406" y="751"/>
                </a:lnTo>
                <a:lnTo>
                  <a:pt x="411" y="746"/>
                </a:lnTo>
                <a:lnTo>
                  <a:pt x="414" y="739"/>
                </a:lnTo>
                <a:lnTo>
                  <a:pt x="414" y="739"/>
                </a:lnTo>
                <a:lnTo>
                  <a:pt x="442" y="676"/>
                </a:lnTo>
                <a:lnTo>
                  <a:pt x="460" y="631"/>
                </a:lnTo>
                <a:lnTo>
                  <a:pt x="476" y="582"/>
                </a:lnTo>
                <a:lnTo>
                  <a:pt x="476" y="582"/>
                </a:lnTo>
                <a:lnTo>
                  <a:pt x="482" y="565"/>
                </a:lnTo>
                <a:lnTo>
                  <a:pt x="490" y="547"/>
                </a:lnTo>
                <a:lnTo>
                  <a:pt x="506" y="510"/>
                </a:lnTo>
                <a:lnTo>
                  <a:pt x="537" y="453"/>
                </a:lnTo>
                <a:lnTo>
                  <a:pt x="537" y="453"/>
                </a:lnTo>
                <a:lnTo>
                  <a:pt x="542" y="500"/>
                </a:lnTo>
                <a:lnTo>
                  <a:pt x="550" y="556"/>
                </a:lnTo>
                <a:lnTo>
                  <a:pt x="557" y="608"/>
                </a:lnTo>
                <a:lnTo>
                  <a:pt x="561" y="641"/>
                </a:lnTo>
                <a:lnTo>
                  <a:pt x="561" y="641"/>
                </a:lnTo>
                <a:lnTo>
                  <a:pt x="576" y="715"/>
                </a:lnTo>
                <a:lnTo>
                  <a:pt x="576" y="715"/>
                </a:lnTo>
                <a:lnTo>
                  <a:pt x="553" y="704"/>
                </a:lnTo>
                <a:lnTo>
                  <a:pt x="531" y="694"/>
                </a:lnTo>
                <a:lnTo>
                  <a:pt x="519" y="691"/>
                </a:lnTo>
                <a:lnTo>
                  <a:pt x="511" y="689"/>
                </a:lnTo>
                <a:lnTo>
                  <a:pt x="503" y="691"/>
                </a:lnTo>
                <a:lnTo>
                  <a:pt x="500" y="692"/>
                </a:lnTo>
                <a:lnTo>
                  <a:pt x="498" y="694"/>
                </a:lnTo>
                <a:lnTo>
                  <a:pt x="498" y="694"/>
                </a:lnTo>
                <a:lnTo>
                  <a:pt x="490" y="709"/>
                </a:lnTo>
                <a:lnTo>
                  <a:pt x="477" y="736"/>
                </a:lnTo>
                <a:lnTo>
                  <a:pt x="445" y="806"/>
                </a:lnTo>
                <a:lnTo>
                  <a:pt x="401" y="903"/>
                </a:lnTo>
                <a:lnTo>
                  <a:pt x="401" y="903"/>
                </a:lnTo>
                <a:lnTo>
                  <a:pt x="379" y="906"/>
                </a:lnTo>
                <a:lnTo>
                  <a:pt x="366" y="909"/>
                </a:lnTo>
                <a:lnTo>
                  <a:pt x="361" y="911"/>
                </a:lnTo>
                <a:lnTo>
                  <a:pt x="361" y="911"/>
                </a:lnTo>
                <a:lnTo>
                  <a:pt x="361" y="913"/>
                </a:lnTo>
                <a:lnTo>
                  <a:pt x="361" y="913"/>
                </a:lnTo>
                <a:lnTo>
                  <a:pt x="369" y="914"/>
                </a:lnTo>
                <a:lnTo>
                  <a:pt x="380" y="917"/>
                </a:lnTo>
                <a:lnTo>
                  <a:pt x="396" y="921"/>
                </a:lnTo>
                <a:lnTo>
                  <a:pt x="396" y="921"/>
                </a:lnTo>
                <a:lnTo>
                  <a:pt x="390" y="926"/>
                </a:lnTo>
                <a:lnTo>
                  <a:pt x="380" y="935"/>
                </a:lnTo>
                <a:lnTo>
                  <a:pt x="375" y="940"/>
                </a:lnTo>
                <a:lnTo>
                  <a:pt x="374" y="945"/>
                </a:lnTo>
                <a:lnTo>
                  <a:pt x="375" y="947"/>
                </a:lnTo>
                <a:lnTo>
                  <a:pt x="377" y="947"/>
                </a:lnTo>
                <a:lnTo>
                  <a:pt x="383" y="948"/>
                </a:lnTo>
                <a:lnTo>
                  <a:pt x="383" y="948"/>
                </a:lnTo>
                <a:lnTo>
                  <a:pt x="392" y="947"/>
                </a:lnTo>
                <a:lnTo>
                  <a:pt x="400" y="945"/>
                </a:lnTo>
                <a:lnTo>
                  <a:pt x="408" y="942"/>
                </a:lnTo>
                <a:lnTo>
                  <a:pt x="414" y="939"/>
                </a:lnTo>
                <a:lnTo>
                  <a:pt x="419" y="935"/>
                </a:lnTo>
                <a:lnTo>
                  <a:pt x="422" y="930"/>
                </a:lnTo>
                <a:lnTo>
                  <a:pt x="426" y="926"/>
                </a:lnTo>
                <a:lnTo>
                  <a:pt x="427" y="921"/>
                </a:lnTo>
                <a:lnTo>
                  <a:pt x="427" y="921"/>
                </a:lnTo>
                <a:lnTo>
                  <a:pt x="430" y="913"/>
                </a:lnTo>
                <a:lnTo>
                  <a:pt x="432" y="903"/>
                </a:lnTo>
                <a:lnTo>
                  <a:pt x="432" y="903"/>
                </a:lnTo>
                <a:lnTo>
                  <a:pt x="435" y="893"/>
                </a:lnTo>
                <a:lnTo>
                  <a:pt x="440" y="877"/>
                </a:lnTo>
                <a:lnTo>
                  <a:pt x="458" y="832"/>
                </a:lnTo>
                <a:lnTo>
                  <a:pt x="481" y="783"/>
                </a:lnTo>
                <a:lnTo>
                  <a:pt x="490" y="765"/>
                </a:lnTo>
                <a:lnTo>
                  <a:pt x="498" y="752"/>
                </a:lnTo>
                <a:lnTo>
                  <a:pt x="498" y="752"/>
                </a:lnTo>
                <a:lnTo>
                  <a:pt x="521" y="725"/>
                </a:lnTo>
                <a:lnTo>
                  <a:pt x="521" y="725"/>
                </a:lnTo>
                <a:lnTo>
                  <a:pt x="584" y="754"/>
                </a:lnTo>
                <a:lnTo>
                  <a:pt x="584" y="754"/>
                </a:lnTo>
                <a:lnTo>
                  <a:pt x="589" y="788"/>
                </a:lnTo>
                <a:lnTo>
                  <a:pt x="592" y="811"/>
                </a:lnTo>
                <a:lnTo>
                  <a:pt x="592" y="811"/>
                </a:lnTo>
                <a:lnTo>
                  <a:pt x="594" y="815"/>
                </a:lnTo>
                <a:lnTo>
                  <a:pt x="600" y="827"/>
                </a:lnTo>
                <a:lnTo>
                  <a:pt x="620" y="861"/>
                </a:lnTo>
                <a:lnTo>
                  <a:pt x="620" y="861"/>
                </a:lnTo>
                <a:lnTo>
                  <a:pt x="558" y="900"/>
                </a:lnTo>
                <a:lnTo>
                  <a:pt x="536" y="916"/>
                </a:lnTo>
                <a:lnTo>
                  <a:pt x="529" y="921"/>
                </a:lnTo>
                <a:lnTo>
                  <a:pt x="526" y="926"/>
                </a:lnTo>
                <a:lnTo>
                  <a:pt x="526" y="926"/>
                </a:lnTo>
                <a:lnTo>
                  <a:pt x="524" y="930"/>
                </a:lnTo>
                <a:lnTo>
                  <a:pt x="524" y="940"/>
                </a:lnTo>
                <a:lnTo>
                  <a:pt x="526" y="966"/>
                </a:lnTo>
                <a:lnTo>
                  <a:pt x="536" y="1040"/>
                </a:lnTo>
                <a:lnTo>
                  <a:pt x="552" y="1144"/>
                </a:lnTo>
                <a:lnTo>
                  <a:pt x="552" y="1144"/>
                </a:lnTo>
                <a:lnTo>
                  <a:pt x="531" y="1160"/>
                </a:lnTo>
                <a:lnTo>
                  <a:pt x="518" y="1170"/>
                </a:lnTo>
                <a:lnTo>
                  <a:pt x="515" y="1175"/>
                </a:lnTo>
                <a:lnTo>
                  <a:pt x="515" y="1175"/>
                </a:lnTo>
                <a:lnTo>
                  <a:pt x="516" y="1175"/>
                </a:lnTo>
                <a:lnTo>
                  <a:pt x="516" y="1175"/>
                </a:lnTo>
                <a:lnTo>
                  <a:pt x="540" y="1170"/>
                </a:lnTo>
                <a:lnTo>
                  <a:pt x="557" y="1167"/>
                </a:lnTo>
                <a:lnTo>
                  <a:pt x="557" y="1167"/>
                </a:lnTo>
                <a:lnTo>
                  <a:pt x="557" y="1183"/>
                </a:lnTo>
                <a:lnTo>
                  <a:pt x="558" y="1193"/>
                </a:lnTo>
                <a:lnTo>
                  <a:pt x="560" y="1196"/>
                </a:lnTo>
                <a:lnTo>
                  <a:pt x="561" y="1198"/>
                </a:lnTo>
                <a:lnTo>
                  <a:pt x="561" y="1198"/>
                </a:lnTo>
                <a:lnTo>
                  <a:pt x="563" y="1194"/>
                </a:lnTo>
                <a:lnTo>
                  <a:pt x="565" y="1186"/>
                </a:lnTo>
                <a:lnTo>
                  <a:pt x="570" y="1165"/>
                </a:lnTo>
                <a:lnTo>
                  <a:pt x="574" y="1134"/>
                </a:lnTo>
                <a:lnTo>
                  <a:pt x="549" y="992"/>
                </a:lnTo>
                <a:lnTo>
                  <a:pt x="549" y="992"/>
                </a:lnTo>
                <a:lnTo>
                  <a:pt x="545" y="974"/>
                </a:lnTo>
                <a:lnTo>
                  <a:pt x="545" y="956"/>
                </a:lnTo>
                <a:lnTo>
                  <a:pt x="549" y="939"/>
                </a:lnTo>
                <a:lnTo>
                  <a:pt x="549" y="939"/>
                </a:lnTo>
                <a:lnTo>
                  <a:pt x="579" y="924"/>
                </a:lnTo>
                <a:lnTo>
                  <a:pt x="608" y="909"/>
                </a:lnTo>
                <a:lnTo>
                  <a:pt x="641" y="892"/>
                </a:lnTo>
                <a:lnTo>
                  <a:pt x="641" y="892"/>
                </a:lnTo>
                <a:lnTo>
                  <a:pt x="672" y="932"/>
                </a:lnTo>
                <a:lnTo>
                  <a:pt x="707" y="976"/>
                </a:lnTo>
                <a:lnTo>
                  <a:pt x="748" y="1019"/>
                </a:lnTo>
                <a:lnTo>
                  <a:pt x="769" y="1042"/>
                </a:lnTo>
                <a:lnTo>
                  <a:pt x="791" y="1063"/>
                </a:lnTo>
                <a:lnTo>
                  <a:pt x="816" y="1084"/>
                </a:lnTo>
                <a:lnTo>
                  <a:pt x="840" y="1104"/>
                </a:lnTo>
                <a:lnTo>
                  <a:pt x="864" y="1121"/>
                </a:lnTo>
                <a:lnTo>
                  <a:pt x="890" y="1139"/>
                </a:lnTo>
                <a:lnTo>
                  <a:pt x="914" y="1154"/>
                </a:lnTo>
                <a:lnTo>
                  <a:pt x="940" y="1167"/>
                </a:lnTo>
                <a:lnTo>
                  <a:pt x="968" y="1176"/>
                </a:lnTo>
                <a:lnTo>
                  <a:pt x="994" y="1185"/>
                </a:lnTo>
                <a:lnTo>
                  <a:pt x="994" y="1185"/>
                </a:lnTo>
                <a:lnTo>
                  <a:pt x="1016" y="1189"/>
                </a:lnTo>
                <a:lnTo>
                  <a:pt x="1040" y="1193"/>
                </a:lnTo>
                <a:lnTo>
                  <a:pt x="1092" y="1198"/>
                </a:lnTo>
                <a:lnTo>
                  <a:pt x="1146" y="1199"/>
                </a:lnTo>
                <a:lnTo>
                  <a:pt x="1199" y="1198"/>
                </a:lnTo>
                <a:lnTo>
                  <a:pt x="1199" y="1198"/>
                </a:lnTo>
                <a:lnTo>
                  <a:pt x="1230" y="1295"/>
                </a:lnTo>
                <a:lnTo>
                  <a:pt x="1230" y="1295"/>
                </a:lnTo>
                <a:lnTo>
                  <a:pt x="1231" y="1306"/>
                </a:lnTo>
                <a:lnTo>
                  <a:pt x="1235" y="1322"/>
                </a:lnTo>
                <a:lnTo>
                  <a:pt x="1238" y="1342"/>
                </a:lnTo>
                <a:lnTo>
                  <a:pt x="1243" y="1366"/>
                </a:lnTo>
                <a:lnTo>
                  <a:pt x="1243" y="1366"/>
                </a:lnTo>
                <a:lnTo>
                  <a:pt x="1248" y="1385"/>
                </a:lnTo>
                <a:lnTo>
                  <a:pt x="1249" y="1389"/>
                </a:lnTo>
                <a:lnTo>
                  <a:pt x="1251" y="1389"/>
                </a:lnTo>
                <a:lnTo>
                  <a:pt x="1254" y="1389"/>
                </a:lnTo>
                <a:lnTo>
                  <a:pt x="1257" y="1390"/>
                </a:lnTo>
                <a:lnTo>
                  <a:pt x="1261" y="1393"/>
                </a:lnTo>
                <a:lnTo>
                  <a:pt x="1261" y="1393"/>
                </a:lnTo>
                <a:lnTo>
                  <a:pt x="1270" y="1401"/>
                </a:lnTo>
                <a:lnTo>
                  <a:pt x="1280" y="1406"/>
                </a:lnTo>
                <a:lnTo>
                  <a:pt x="1291" y="1411"/>
                </a:lnTo>
                <a:lnTo>
                  <a:pt x="1291" y="1411"/>
                </a:lnTo>
                <a:lnTo>
                  <a:pt x="1317" y="1435"/>
                </a:lnTo>
                <a:lnTo>
                  <a:pt x="1337" y="1452"/>
                </a:lnTo>
                <a:lnTo>
                  <a:pt x="1345" y="1458"/>
                </a:lnTo>
                <a:lnTo>
                  <a:pt x="1350" y="1460"/>
                </a:lnTo>
                <a:lnTo>
                  <a:pt x="1350" y="1460"/>
                </a:lnTo>
                <a:lnTo>
                  <a:pt x="1351" y="1458"/>
                </a:lnTo>
                <a:lnTo>
                  <a:pt x="1351" y="1455"/>
                </a:lnTo>
                <a:lnTo>
                  <a:pt x="1346" y="1444"/>
                </a:lnTo>
                <a:lnTo>
                  <a:pt x="1337" y="1429"/>
                </a:lnTo>
                <a:lnTo>
                  <a:pt x="1337" y="1429"/>
                </a:lnTo>
                <a:lnTo>
                  <a:pt x="1356" y="1426"/>
                </a:lnTo>
                <a:lnTo>
                  <a:pt x="1369" y="1423"/>
                </a:lnTo>
                <a:lnTo>
                  <a:pt x="1372" y="1421"/>
                </a:lnTo>
                <a:lnTo>
                  <a:pt x="1372" y="1421"/>
                </a:lnTo>
                <a:lnTo>
                  <a:pt x="1372" y="1419"/>
                </a:lnTo>
                <a:lnTo>
                  <a:pt x="1372" y="1419"/>
                </a:lnTo>
                <a:lnTo>
                  <a:pt x="1340" y="1410"/>
                </a:lnTo>
                <a:lnTo>
                  <a:pt x="1314" y="1401"/>
                </a:lnTo>
                <a:lnTo>
                  <a:pt x="1314" y="1401"/>
                </a:lnTo>
                <a:lnTo>
                  <a:pt x="1295" y="1392"/>
                </a:lnTo>
                <a:lnTo>
                  <a:pt x="1280" y="1382"/>
                </a:lnTo>
                <a:lnTo>
                  <a:pt x="1277" y="1379"/>
                </a:lnTo>
                <a:lnTo>
                  <a:pt x="1274" y="1376"/>
                </a:lnTo>
                <a:lnTo>
                  <a:pt x="1230" y="1196"/>
                </a:lnTo>
                <a:lnTo>
                  <a:pt x="1230" y="1196"/>
                </a:lnTo>
                <a:lnTo>
                  <a:pt x="1285" y="1191"/>
                </a:lnTo>
                <a:lnTo>
                  <a:pt x="1340" y="1185"/>
                </a:lnTo>
                <a:lnTo>
                  <a:pt x="1390" y="1176"/>
                </a:lnTo>
                <a:lnTo>
                  <a:pt x="1435" y="1167"/>
                </a:lnTo>
                <a:lnTo>
                  <a:pt x="1474" y="1159"/>
                </a:lnTo>
                <a:lnTo>
                  <a:pt x="1505" y="1151"/>
                </a:lnTo>
                <a:lnTo>
                  <a:pt x="1528" y="1144"/>
                </a:lnTo>
                <a:lnTo>
                  <a:pt x="1541" y="1139"/>
                </a:lnTo>
                <a:lnTo>
                  <a:pt x="1541" y="1139"/>
                </a:lnTo>
                <a:lnTo>
                  <a:pt x="1545" y="1136"/>
                </a:lnTo>
                <a:lnTo>
                  <a:pt x="1550" y="1133"/>
                </a:lnTo>
                <a:lnTo>
                  <a:pt x="1552" y="1128"/>
                </a:lnTo>
                <a:lnTo>
                  <a:pt x="1553" y="1123"/>
                </a:lnTo>
                <a:lnTo>
                  <a:pt x="1553" y="1113"/>
                </a:lnTo>
                <a:lnTo>
                  <a:pt x="1552" y="1104"/>
                </a:lnTo>
                <a:lnTo>
                  <a:pt x="1549" y="1096"/>
                </a:lnTo>
                <a:lnTo>
                  <a:pt x="1545" y="1087"/>
                </a:lnTo>
                <a:lnTo>
                  <a:pt x="1541" y="1081"/>
                </a:lnTo>
                <a:lnTo>
                  <a:pt x="1541" y="1081"/>
                </a:lnTo>
                <a:lnTo>
                  <a:pt x="1549" y="1081"/>
                </a:lnTo>
                <a:lnTo>
                  <a:pt x="1565" y="1076"/>
                </a:lnTo>
                <a:lnTo>
                  <a:pt x="1587" y="1068"/>
                </a:lnTo>
                <a:lnTo>
                  <a:pt x="1597" y="1062"/>
                </a:lnTo>
                <a:lnTo>
                  <a:pt x="1608" y="1055"/>
                </a:lnTo>
                <a:lnTo>
                  <a:pt x="1608" y="1055"/>
                </a:lnTo>
                <a:lnTo>
                  <a:pt x="1617" y="1047"/>
                </a:lnTo>
                <a:lnTo>
                  <a:pt x="1621" y="1040"/>
                </a:lnTo>
                <a:lnTo>
                  <a:pt x="1626" y="1034"/>
                </a:lnTo>
                <a:lnTo>
                  <a:pt x="1628" y="1029"/>
                </a:lnTo>
                <a:lnTo>
                  <a:pt x="1628" y="1024"/>
                </a:lnTo>
                <a:lnTo>
                  <a:pt x="1628" y="1021"/>
                </a:lnTo>
                <a:lnTo>
                  <a:pt x="1628" y="1019"/>
                </a:lnTo>
                <a:lnTo>
                  <a:pt x="1626" y="1019"/>
                </a:lnTo>
                <a:lnTo>
                  <a:pt x="1626" y="1019"/>
                </a:lnTo>
                <a:lnTo>
                  <a:pt x="1625" y="1018"/>
                </a:lnTo>
                <a:lnTo>
                  <a:pt x="1628" y="1015"/>
                </a:lnTo>
                <a:lnTo>
                  <a:pt x="1634" y="1003"/>
                </a:lnTo>
                <a:lnTo>
                  <a:pt x="1638" y="998"/>
                </a:lnTo>
                <a:lnTo>
                  <a:pt x="1639" y="994"/>
                </a:lnTo>
                <a:lnTo>
                  <a:pt x="1638" y="989"/>
                </a:lnTo>
                <a:lnTo>
                  <a:pt x="1634" y="989"/>
                </a:lnTo>
                <a:lnTo>
                  <a:pt x="1634" y="989"/>
                </a:lnTo>
                <a:lnTo>
                  <a:pt x="1610" y="992"/>
                </a:lnTo>
                <a:lnTo>
                  <a:pt x="1565" y="1000"/>
                </a:lnTo>
                <a:lnTo>
                  <a:pt x="1536" y="1003"/>
                </a:lnTo>
                <a:lnTo>
                  <a:pt x="1503" y="1008"/>
                </a:lnTo>
                <a:lnTo>
                  <a:pt x="1469" y="1010"/>
                </a:lnTo>
                <a:lnTo>
                  <a:pt x="1434" y="1010"/>
                </a:lnTo>
                <a:lnTo>
                  <a:pt x="1434" y="1010"/>
                </a:lnTo>
                <a:lnTo>
                  <a:pt x="1421" y="1010"/>
                </a:lnTo>
                <a:lnTo>
                  <a:pt x="1405" y="1007"/>
                </a:lnTo>
                <a:lnTo>
                  <a:pt x="1363" y="997"/>
                </a:lnTo>
                <a:lnTo>
                  <a:pt x="1363" y="997"/>
                </a:lnTo>
                <a:lnTo>
                  <a:pt x="1335" y="926"/>
                </a:lnTo>
                <a:lnTo>
                  <a:pt x="1304" y="843"/>
                </a:lnTo>
                <a:lnTo>
                  <a:pt x="1288" y="806"/>
                </a:lnTo>
                <a:lnTo>
                  <a:pt x="1275" y="775"/>
                </a:lnTo>
                <a:lnTo>
                  <a:pt x="1264" y="752"/>
                </a:lnTo>
                <a:lnTo>
                  <a:pt x="1259" y="746"/>
                </a:lnTo>
                <a:lnTo>
                  <a:pt x="1256" y="743"/>
                </a:lnTo>
                <a:lnTo>
                  <a:pt x="1256" y="743"/>
                </a:lnTo>
                <a:lnTo>
                  <a:pt x="1252" y="743"/>
                </a:lnTo>
                <a:lnTo>
                  <a:pt x="1249" y="744"/>
                </a:lnTo>
                <a:lnTo>
                  <a:pt x="1238" y="754"/>
                </a:lnTo>
                <a:lnTo>
                  <a:pt x="1223" y="767"/>
                </a:lnTo>
                <a:lnTo>
                  <a:pt x="1206" y="786"/>
                </a:lnTo>
                <a:lnTo>
                  <a:pt x="1168" y="830"/>
                </a:lnTo>
                <a:lnTo>
                  <a:pt x="1131" y="877"/>
                </a:lnTo>
                <a:lnTo>
                  <a:pt x="1131" y="877"/>
                </a:lnTo>
                <a:lnTo>
                  <a:pt x="1117" y="840"/>
                </a:lnTo>
                <a:lnTo>
                  <a:pt x="1110" y="825"/>
                </a:lnTo>
                <a:lnTo>
                  <a:pt x="1105" y="814"/>
                </a:lnTo>
                <a:lnTo>
                  <a:pt x="1105" y="814"/>
                </a:lnTo>
                <a:lnTo>
                  <a:pt x="1102" y="811"/>
                </a:lnTo>
                <a:lnTo>
                  <a:pt x="1097" y="809"/>
                </a:lnTo>
                <a:lnTo>
                  <a:pt x="1091" y="807"/>
                </a:lnTo>
                <a:lnTo>
                  <a:pt x="1084" y="807"/>
                </a:lnTo>
                <a:lnTo>
                  <a:pt x="1070" y="811"/>
                </a:lnTo>
                <a:lnTo>
                  <a:pt x="1052" y="819"/>
                </a:lnTo>
                <a:lnTo>
                  <a:pt x="1034" y="828"/>
                </a:lnTo>
                <a:lnTo>
                  <a:pt x="1015" y="838"/>
                </a:lnTo>
                <a:lnTo>
                  <a:pt x="981" y="861"/>
                </a:lnTo>
                <a:lnTo>
                  <a:pt x="981" y="861"/>
                </a:lnTo>
                <a:lnTo>
                  <a:pt x="877" y="817"/>
                </a:lnTo>
                <a:lnTo>
                  <a:pt x="837" y="798"/>
                </a:lnTo>
                <a:lnTo>
                  <a:pt x="806" y="783"/>
                </a:lnTo>
                <a:lnTo>
                  <a:pt x="806" y="783"/>
                </a:lnTo>
                <a:lnTo>
                  <a:pt x="743" y="748"/>
                </a:lnTo>
                <a:lnTo>
                  <a:pt x="707" y="725"/>
                </a:lnTo>
                <a:lnTo>
                  <a:pt x="689" y="712"/>
                </a:lnTo>
                <a:lnTo>
                  <a:pt x="686" y="707"/>
                </a:lnTo>
                <a:lnTo>
                  <a:pt x="686" y="707"/>
                </a:lnTo>
                <a:lnTo>
                  <a:pt x="680" y="686"/>
                </a:lnTo>
                <a:lnTo>
                  <a:pt x="663" y="633"/>
                </a:lnTo>
                <a:lnTo>
                  <a:pt x="641" y="563"/>
                </a:lnTo>
                <a:lnTo>
                  <a:pt x="628" y="529"/>
                </a:lnTo>
                <a:lnTo>
                  <a:pt x="615" y="498"/>
                </a:lnTo>
                <a:lnTo>
                  <a:pt x="615" y="498"/>
                </a:lnTo>
                <a:lnTo>
                  <a:pt x="604" y="467"/>
                </a:lnTo>
                <a:lnTo>
                  <a:pt x="594" y="435"/>
                </a:lnTo>
                <a:lnTo>
                  <a:pt x="587" y="404"/>
                </a:lnTo>
                <a:lnTo>
                  <a:pt x="583" y="374"/>
                </a:lnTo>
                <a:lnTo>
                  <a:pt x="576" y="325"/>
                </a:lnTo>
                <a:lnTo>
                  <a:pt x="574" y="302"/>
                </a:lnTo>
                <a:lnTo>
                  <a:pt x="574" y="302"/>
                </a:lnTo>
                <a:lnTo>
                  <a:pt x="573" y="289"/>
                </a:lnTo>
                <a:lnTo>
                  <a:pt x="571" y="281"/>
                </a:lnTo>
                <a:lnTo>
                  <a:pt x="570" y="275"/>
                </a:lnTo>
                <a:lnTo>
                  <a:pt x="570" y="275"/>
                </a:lnTo>
                <a:lnTo>
                  <a:pt x="574" y="263"/>
                </a:lnTo>
                <a:lnTo>
                  <a:pt x="579" y="254"/>
                </a:lnTo>
                <a:lnTo>
                  <a:pt x="579" y="254"/>
                </a:lnTo>
                <a:lnTo>
                  <a:pt x="583" y="238"/>
                </a:lnTo>
                <a:lnTo>
                  <a:pt x="583" y="226"/>
                </a:lnTo>
                <a:lnTo>
                  <a:pt x="581" y="221"/>
                </a:lnTo>
                <a:lnTo>
                  <a:pt x="579" y="218"/>
                </a:lnTo>
                <a:lnTo>
                  <a:pt x="576" y="215"/>
                </a:lnTo>
                <a:lnTo>
                  <a:pt x="573" y="212"/>
                </a:lnTo>
                <a:lnTo>
                  <a:pt x="563" y="208"/>
                </a:lnTo>
                <a:lnTo>
                  <a:pt x="552" y="207"/>
                </a:lnTo>
                <a:lnTo>
                  <a:pt x="521" y="205"/>
                </a:lnTo>
                <a:lnTo>
                  <a:pt x="521" y="205"/>
                </a:lnTo>
                <a:lnTo>
                  <a:pt x="515" y="196"/>
                </a:lnTo>
                <a:lnTo>
                  <a:pt x="505" y="189"/>
                </a:lnTo>
                <a:lnTo>
                  <a:pt x="494" y="184"/>
                </a:lnTo>
                <a:lnTo>
                  <a:pt x="481" y="183"/>
                </a:lnTo>
                <a:lnTo>
                  <a:pt x="481" y="183"/>
                </a:lnTo>
                <a:close/>
                <a:moveTo>
                  <a:pt x="1286" y="974"/>
                </a:moveTo>
                <a:lnTo>
                  <a:pt x="1286" y="974"/>
                </a:lnTo>
                <a:lnTo>
                  <a:pt x="1220" y="951"/>
                </a:lnTo>
                <a:lnTo>
                  <a:pt x="1149" y="927"/>
                </a:lnTo>
                <a:lnTo>
                  <a:pt x="1147" y="924"/>
                </a:lnTo>
                <a:lnTo>
                  <a:pt x="1147" y="924"/>
                </a:lnTo>
                <a:lnTo>
                  <a:pt x="1162" y="905"/>
                </a:lnTo>
                <a:lnTo>
                  <a:pt x="1178" y="880"/>
                </a:lnTo>
                <a:lnTo>
                  <a:pt x="1207" y="833"/>
                </a:lnTo>
                <a:lnTo>
                  <a:pt x="1238" y="778"/>
                </a:lnTo>
                <a:lnTo>
                  <a:pt x="1248" y="846"/>
                </a:lnTo>
                <a:lnTo>
                  <a:pt x="1248" y="846"/>
                </a:lnTo>
                <a:lnTo>
                  <a:pt x="1252" y="874"/>
                </a:lnTo>
                <a:lnTo>
                  <a:pt x="1262" y="908"/>
                </a:lnTo>
                <a:lnTo>
                  <a:pt x="1274" y="942"/>
                </a:lnTo>
                <a:lnTo>
                  <a:pt x="1286" y="974"/>
                </a:lnTo>
                <a:lnTo>
                  <a:pt x="1286" y="974"/>
                </a:lnTo>
                <a:close/>
                <a:moveTo>
                  <a:pt x="1058" y="892"/>
                </a:moveTo>
                <a:lnTo>
                  <a:pt x="1058" y="892"/>
                </a:lnTo>
                <a:lnTo>
                  <a:pt x="1008" y="872"/>
                </a:lnTo>
                <a:lnTo>
                  <a:pt x="1055" y="846"/>
                </a:lnTo>
                <a:lnTo>
                  <a:pt x="1058" y="89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04D700C7-D808-4D54-A274-9F9B59D9ABC9}"/>
              </a:ext>
            </a:extLst>
          </p:cNvPr>
          <p:cNvSpPr>
            <a:spLocks noEditPoints="1"/>
          </p:cNvSpPr>
          <p:nvPr/>
        </p:nvSpPr>
        <p:spPr bwMode="auto">
          <a:xfrm>
            <a:off x="6601367" y="4131634"/>
            <a:ext cx="2663050" cy="2019907"/>
          </a:xfrm>
          <a:custGeom>
            <a:avLst/>
            <a:gdLst>
              <a:gd name="T0" fmla="*/ 178 w 1089"/>
              <a:gd name="T1" fmla="*/ 164 h 826"/>
              <a:gd name="T2" fmla="*/ 152 w 1089"/>
              <a:gd name="T3" fmla="*/ 135 h 826"/>
              <a:gd name="T4" fmla="*/ 197 w 1089"/>
              <a:gd name="T5" fmla="*/ 94 h 826"/>
              <a:gd name="T6" fmla="*/ 377 w 1089"/>
              <a:gd name="T7" fmla="*/ 73 h 826"/>
              <a:gd name="T8" fmla="*/ 652 w 1089"/>
              <a:gd name="T9" fmla="*/ 123 h 826"/>
              <a:gd name="T10" fmla="*/ 866 w 1089"/>
              <a:gd name="T11" fmla="*/ 212 h 826"/>
              <a:gd name="T12" fmla="*/ 670 w 1089"/>
              <a:gd name="T13" fmla="*/ 119 h 826"/>
              <a:gd name="T14" fmla="*/ 463 w 1089"/>
              <a:gd name="T15" fmla="*/ 64 h 826"/>
              <a:gd name="T16" fmla="*/ 243 w 1089"/>
              <a:gd name="T17" fmla="*/ 60 h 826"/>
              <a:gd name="T18" fmla="*/ 131 w 1089"/>
              <a:gd name="T19" fmla="*/ 107 h 826"/>
              <a:gd name="T20" fmla="*/ 118 w 1089"/>
              <a:gd name="T21" fmla="*/ 169 h 826"/>
              <a:gd name="T22" fmla="*/ 95 w 1089"/>
              <a:gd name="T23" fmla="*/ 164 h 826"/>
              <a:gd name="T24" fmla="*/ 78 w 1089"/>
              <a:gd name="T25" fmla="*/ 88 h 826"/>
              <a:gd name="T26" fmla="*/ 128 w 1089"/>
              <a:gd name="T27" fmla="*/ 43 h 826"/>
              <a:gd name="T28" fmla="*/ 351 w 1089"/>
              <a:gd name="T29" fmla="*/ 15 h 826"/>
              <a:gd name="T30" fmla="*/ 574 w 1089"/>
              <a:gd name="T31" fmla="*/ 39 h 826"/>
              <a:gd name="T32" fmla="*/ 806 w 1089"/>
              <a:gd name="T33" fmla="*/ 130 h 826"/>
              <a:gd name="T34" fmla="*/ 733 w 1089"/>
              <a:gd name="T35" fmla="*/ 86 h 826"/>
              <a:gd name="T36" fmla="*/ 514 w 1089"/>
              <a:gd name="T37" fmla="*/ 13 h 826"/>
              <a:gd name="T38" fmla="*/ 260 w 1089"/>
              <a:gd name="T39" fmla="*/ 2 h 826"/>
              <a:gd name="T40" fmla="*/ 79 w 1089"/>
              <a:gd name="T41" fmla="*/ 43 h 826"/>
              <a:gd name="T42" fmla="*/ 45 w 1089"/>
              <a:gd name="T43" fmla="*/ 93 h 826"/>
              <a:gd name="T44" fmla="*/ 63 w 1089"/>
              <a:gd name="T45" fmla="*/ 169 h 826"/>
              <a:gd name="T46" fmla="*/ 10 w 1089"/>
              <a:gd name="T47" fmla="*/ 225 h 826"/>
              <a:gd name="T48" fmla="*/ 18 w 1089"/>
              <a:gd name="T49" fmla="*/ 327 h 826"/>
              <a:gd name="T50" fmla="*/ 24 w 1089"/>
              <a:gd name="T51" fmla="*/ 365 h 826"/>
              <a:gd name="T52" fmla="*/ 68 w 1089"/>
              <a:gd name="T53" fmla="*/ 420 h 826"/>
              <a:gd name="T54" fmla="*/ 24 w 1089"/>
              <a:gd name="T55" fmla="*/ 515 h 826"/>
              <a:gd name="T56" fmla="*/ 61 w 1089"/>
              <a:gd name="T57" fmla="*/ 539 h 826"/>
              <a:gd name="T58" fmla="*/ 73 w 1089"/>
              <a:gd name="T59" fmla="*/ 546 h 826"/>
              <a:gd name="T60" fmla="*/ 251 w 1089"/>
              <a:gd name="T61" fmla="*/ 535 h 826"/>
              <a:gd name="T62" fmla="*/ 233 w 1089"/>
              <a:gd name="T63" fmla="*/ 614 h 826"/>
              <a:gd name="T64" fmla="*/ 200 w 1089"/>
              <a:gd name="T65" fmla="*/ 646 h 826"/>
              <a:gd name="T66" fmla="*/ 264 w 1089"/>
              <a:gd name="T67" fmla="*/ 654 h 826"/>
              <a:gd name="T68" fmla="*/ 246 w 1089"/>
              <a:gd name="T69" fmla="*/ 624 h 826"/>
              <a:gd name="T70" fmla="*/ 281 w 1089"/>
              <a:gd name="T71" fmla="*/ 528 h 826"/>
              <a:gd name="T72" fmla="*/ 566 w 1089"/>
              <a:gd name="T73" fmla="*/ 611 h 826"/>
              <a:gd name="T74" fmla="*/ 691 w 1089"/>
              <a:gd name="T75" fmla="*/ 756 h 826"/>
              <a:gd name="T76" fmla="*/ 705 w 1089"/>
              <a:gd name="T77" fmla="*/ 823 h 826"/>
              <a:gd name="T78" fmla="*/ 713 w 1089"/>
              <a:gd name="T79" fmla="*/ 792 h 826"/>
              <a:gd name="T80" fmla="*/ 760 w 1089"/>
              <a:gd name="T81" fmla="*/ 805 h 826"/>
              <a:gd name="T82" fmla="*/ 744 w 1089"/>
              <a:gd name="T83" fmla="*/ 635 h 826"/>
              <a:gd name="T84" fmla="*/ 963 w 1089"/>
              <a:gd name="T85" fmla="*/ 650 h 826"/>
              <a:gd name="T86" fmla="*/ 1076 w 1089"/>
              <a:gd name="T87" fmla="*/ 612 h 826"/>
              <a:gd name="T88" fmla="*/ 977 w 1089"/>
              <a:gd name="T89" fmla="*/ 556 h 826"/>
              <a:gd name="T90" fmla="*/ 1089 w 1089"/>
              <a:gd name="T91" fmla="*/ 527 h 826"/>
              <a:gd name="T92" fmla="*/ 980 w 1089"/>
              <a:gd name="T93" fmla="*/ 496 h 826"/>
              <a:gd name="T94" fmla="*/ 987 w 1089"/>
              <a:gd name="T95" fmla="*/ 480 h 826"/>
              <a:gd name="T96" fmla="*/ 891 w 1089"/>
              <a:gd name="T97" fmla="*/ 454 h 826"/>
              <a:gd name="T98" fmla="*/ 647 w 1089"/>
              <a:gd name="T99" fmla="*/ 361 h 826"/>
              <a:gd name="T100" fmla="*/ 599 w 1089"/>
              <a:gd name="T101" fmla="*/ 174 h 826"/>
              <a:gd name="T102" fmla="*/ 461 w 1089"/>
              <a:gd name="T103" fmla="*/ 259 h 826"/>
              <a:gd name="T104" fmla="*/ 602 w 1089"/>
              <a:gd name="T105" fmla="*/ 347 h 826"/>
              <a:gd name="T106" fmla="*/ 476 w 1089"/>
              <a:gd name="T107" fmla="*/ 277 h 826"/>
              <a:gd name="T108" fmla="*/ 586 w 1089"/>
              <a:gd name="T109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9" h="826">
                <a:moveTo>
                  <a:pt x="215" y="204"/>
                </a:moveTo>
                <a:lnTo>
                  <a:pt x="215" y="204"/>
                </a:lnTo>
                <a:lnTo>
                  <a:pt x="212" y="198"/>
                </a:lnTo>
                <a:lnTo>
                  <a:pt x="204" y="185"/>
                </a:lnTo>
                <a:lnTo>
                  <a:pt x="197" y="178"/>
                </a:lnTo>
                <a:lnTo>
                  <a:pt x="189" y="170"/>
                </a:lnTo>
                <a:lnTo>
                  <a:pt x="178" y="164"/>
                </a:lnTo>
                <a:lnTo>
                  <a:pt x="167" y="159"/>
                </a:lnTo>
                <a:lnTo>
                  <a:pt x="167" y="159"/>
                </a:lnTo>
                <a:lnTo>
                  <a:pt x="157" y="157"/>
                </a:lnTo>
                <a:lnTo>
                  <a:pt x="149" y="157"/>
                </a:lnTo>
                <a:lnTo>
                  <a:pt x="149" y="157"/>
                </a:lnTo>
                <a:lnTo>
                  <a:pt x="149" y="146"/>
                </a:lnTo>
                <a:lnTo>
                  <a:pt x="152" y="135"/>
                </a:lnTo>
                <a:lnTo>
                  <a:pt x="155" y="128"/>
                </a:lnTo>
                <a:lnTo>
                  <a:pt x="160" y="122"/>
                </a:lnTo>
                <a:lnTo>
                  <a:pt x="165" y="115"/>
                </a:lnTo>
                <a:lnTo>
                  <a:pt x="171" y="109"/>
                </a:lnTo>
                <a:lnTo>
                  <a:pt x="171" y="109"/>
                </a:lnTo>
                <a:lnTo>
                  <a:pt x="184" y="101"/>
                </a:lnTo>
                <a:lnTo>
                  <a:pt x="197" y="94"/>
                </a:lnTo>
                <a:lnTo>
                  <a:pt x="213" y="88"/>
                </a:lnTo>
                <a:lnTo>
                  <a:pt x="233" y="83"/>
                </a:lnTo>
                <a:lnTo>
                  <a:pt x="252" y="78"/>
                </a:lnTo>
                <a:lnTo>
                  <a:pt x="275" y="77"/>
                </a:lnTo>
                <a:lnTo>
                  <a:pt x="298" y="73"/>
                </a:lnTo>
                <a:lnTo>
                  <a:pt x="323" y="72"/>
                </a:lnTo>
                <a:lnTo>
                  <a:pt x="377" y="73"/>
                </a:lnTo>
                <a:lnTo>
                  <a:pt x="435" y="77"/>
                </a:lnTo>
                <a:lnTo>
                  <a:pt x="497" y="85"/>
                </a:lnTo>
                <a:lnTo>
                  <a:pt x="560" y="94"/>
                </a:lnTo>
                <a:lnTo>
                  <a:pt x="560" y="94"/>
                </a:lnTo>
                <a:lnTo>
                  <a:pt x="581" y="99"/>
                </a:lnTo>
                <a:lnTo>
                  <a:pt x="603" y="106"/>
                </a:lnTo>
                <a:lnTo>
                  <a:pt x="652" y="123"/>
                </a:lnTo>
                <a:lnTo>
                  <a:pt x="702" y="143"/>
                </a:lnTo>
                <a:lnTo>
                  <a:pt x="751" y="164"/>
                </a:lnTo>
                <a:lnTo>
                  <a:pt x="832" y="200"/>
                </a:lnTo>
                <a:lnTo>
                  <a:pt x="856" y="211"/>
                </a:lnTo>
                <a:lnTo>
                  <a:pt x="862" y="212"/>
                </a:lnTo>
                <a:lnTo>
                  <a:pt x="866" y="212"/>
                </a:lnTo>
                <a:lnTo>
                  <a:pt x="866" y="212"/>
                </a:lnTo>
                <a:lnTo>
                  <a:pt x="864" y="209"/>
                </a:lnTo>
                <a:lnTo>
                  <a:pt x="859" y="204"/>
                </a:lnTo>
                <a:lnTo>
                  <a:pt x="838" y="193"/>
                </a:lnTo>
                <a:lnTo>
                  <a:pt x="806" y="177"/>
                </a:lnTo>
                <a:lnTo>
                  <a:pt x="765" y="157"/>
                </a:lnTo>
                <a:lnTo>
                  <a:pt x="718" y="138"/>
                </a:lnTo>
                <a:lnTo>
                  <a:pt x="670" y="119"/>
                </a:lnTo>
                <a:lnTo>
                  <a:pt x="620" y="99"/>
                </a:lnTo>
                <a:lnTo>
                  <a:pt x="573" y="85"/>
                </a:lnTo>
                <a:lnTo>
                  <a:pt x="573" y="85"/>
                </a:lnTo>
                <a:lnTo>
                  <a:pt x="548" y="78"/>
                </a:lnTo>
                <a:lnTo>
                  <a:pt x="523" y="72"/>
                </a:lnTo>
                <a:lnTo>
                  <a:pt x="493" y="67"/>
                </a:lnTo>
                <a:lnTo>
                  <a:pt x="463" y="64"/>
                </a:lnTo>
                <a:lnTo>
                  <a:pt x="432" y="59"/>
                </a:lnTo>
                <a:lnTo>
                  <a:pt x="400" y="57"/>
                </a:lnTo>
                <a:lnTo>
                  <a:pt x="367" y="55"/>
                </a:lnTo>
                <a:lnTo>
                  <a:pt x="335" y="55"/>
                </a:lnTo>
                <a:lnTo>
                  <a:pt x="302" y="55"/>
                </a:lnTo>
                <a:lnTo>
                  <a:pt x="272" y="57"/>
                </a:lnTo>
                <a:lnTo>
                  <a:pt x="243" y="60"/>
                </a:lnTo>
                <a:lnTo>
                  <a:pt x="217" y="65"/>
                </a:lnTo>
                <a:lnTo>
                  <a:pt x="192" y="72"/>
                </a:lnTo>
                <a:lnTo>
                  <a:pt x="171" y="78"/>
                </a:lnTo>
                <a:lnTo>
                  <a:pt x="154" y="88"/>
                </a:lnTo>
                <a:lnTo>
                  <a:pt x="139" y="98"/>
                </a:lnTo>
                <a:lnTo>
                  <a:pt x="139" y="98"/>
                </a:lnTo>
                <a:lnTo>
                  <a:pt x="131" y="107"/>
                </a:lnTo>
                <a:lnTo>
                  <a:pt x="124" y="115"/>
                </a:lnTo>
                <a:lnTo>
                  <a:pt x="120" y="125"/>
                </a:lnTo>
                <a:lnTo>
                  <a:pt x="116" y="135"/>
                </a:lnTo>
                <a:lnTo>
                  <a:pt x="115" y="143"/>
                </a:lnTo>
                <a:lnTo>
                  <a:pt x="115" y="153"/>
                </a:lnTo>
                <a:lnTo>
                  <a:pt x="116" y="161"/>
                </a:lnTo>
                <a:lnTo>
                  <a:pt x="118" y="169"/>
                </a:lnTo>
                <a:lnTo>
                  <a:pt x="118" y="169"/>
                </a:lnTo>
                <a:lnTo>
                  <a:pt x="113" y="174"/>
                </a:lnTo>
                <a:lnTo>
                  <a:pt x="113" y="174"/>
                </a:lnTo>
                <a:lnTo>
                  <a:pt x="108" y="169"/>
                </a:lnTo>
                <a:lnTo>
                  <a:pt x="103" y="166"/>
                </a:lnTo>
                <a:lnTo>
                  <a:pt x="95" y="164"/>
                </a:lnTo>
                <a:lnTo>
                  <a:pt x="95" y="164"/>
                </a:lnTo>
                <a:lnTo>
                  <a:pt x="90" y="156"/>
                </a:lnTo>
                <a:lnTo>
                  <a:pt x="84" y="146"/>
                </a:lnTo>
                <a:lnTo>
                  <a:pt x="79" y="133"/>
                </a:lnTo>
                <a:lnTo>
                  <a:pt x="76" y="119"/>
                </a:lnTo>
                <a:lnTo>
                  <a:pt x="74" y="104"/>
                </a:lnTo>
                <a:lnTo>
                  <a:pt x="74" y="96"/>
                </a:lnTo>
                <a:lnTo>
                  <a:pt x="78" y="88"/>
                </a:lnTo>
                <a:lnTo>
                  <a:pt x="81" y="80"/>
                </a:lnTo>
                <a:lnTo>
                  <a:pt x="86" y="72"/>
                </a:lnTo>
                <a:lnTo>
                  <a:pt x="90" y="65"/>
                </a:lnTo>
                <a:lnTo>
                  <a:pt x="99" y="57"/>
                </a:lnTo>
                <a:lnTo>
                  <a:pt x="99" y="57"/>
                </a:lnTo>
                <a:lnTo>
                  <a:pt x="111" y="49"/>
                </a:lnTo>
                <a:lnTo>
                  <a:pt x="128" y="43"/>
                </a:lnTo>
                <a:lnTo>
                  <a:pt x="147" y="36"/>
                </a:lnTo>
                <a:lnTo>
                  <a:pt x="170" y="30"/>
                </a:lnTo>
                <a:lnTo>
                  <a:pt x="196" y="25"/>
                </a:lnTo>
                <a:lnTo>
                  <a:pt x="223" y="21"/>
                </a:lnTo>
                <a:lnTo>
                  <a:pt x="252" y="18"/>
                </a:lnTo>
                <a:lnTo>
                  <a:pt x="285" y="17"/>
                </a:lnTo>
                <a:lnTo>
                  <a:pt x="351" y="15"/>
                </a:lnTo>
                <a:lnTo>
                  <a:pt x="419" y="18"/>
                </a:lnTo>
                <a:lnTo>
                  <a:pt x="453" y="21"/>
                </a:lnTo>
                <a:lnTo>
                  <a:pt x="487" y="25"/>
                </a:lnTo>
                <a:lnTo>
                  <a:pt x="521" y="30"/>
                </a:lnTo>
                <a:lnTo>
                  <a:pt x="553" y="34"/>
                </a:lnTo>
                <a:lnTo>
                  <a:pt x="553" y="34"/>
                </a:lnTo>
                <a:lnTo>
                  <a:pt x="574" y="39"/>
                </a:lnTo>
                <a:lnTo>
                  <a:pt x="595" y="46"/>
                </a:lnTo>
                <a:lnTo>
                  <a:pt x="637" y="60"/>
                </a:lnTo>
                <a:lnTo>
                  <a:pt x="679" y="77"/>
                </a:lnTo>
                <a:lnTo>
                  <a:pt x="718" y="93"/>
                </a:lnTo>
                <a:lnTo>
                  <a:pt x="781" y="120"/>
                </a:lnTo>
                <a:lnTo>
                  <a:pt x="799" y="128"/>
                </a:lnTo>
                <a:lnTo>
                  <a:pt x="806" y="130"/>
                </a:lnTo>
                <a:lnTo>
                  <a:pt x="807" y="128"/>
                </a:lnTo>
                <a:lnTo>
                  <a:pt x="807" y="128"/>
                </a:lnTo>
                <a:lnTo>
                  <a:pt x="806" y="127"/>
                </a:lnTo>
                <a:lnTo>
                  <a:pt x="802" y="123"/>
                </a:lnTo>
                <a:lnTo>
                  <a:pt x="788" y="114"/>
                </a:lnTo>
                <a:lnTo>
                  <a:pt x="764" y="101"/>
                </a:lnTo>
                <a:lnTo>
                  <a:pt x="733" y="86"/>
                </a:lnTo>
                <a:lnTo>
                  <a:pt x="697" y="72"/>
                </a:lnTo>
                <a:lnTo>
                  <a:pt x="655" y="55"/>
                </a:lnTo>
                <a:lnTo>
                  <a:pt x="612" y="39"/>
                </a:lnTo>
                <a:lnTo>
                  <a:pt x="566" y="25"/>
                </a:lnTo>
                <a:lnTo>
                  <a:pt x="566" y="25"/>
                </a:lnTo>
                <a:lnTo>
                  <a:pt x="542" y="18"/>
                </a:lnTo>
                <a:lnTo>
                  <a:pt x="514" y="13"/>
                </a:lnTo>
                <a:lnTo>
                  <a:pt x="482" y="9"/>
                </a:lnTo>
                <a:lnTo>
                  <a:pt x="448" y="5"/>
                </a:lnTo>
                <a:lnTo>
                  <a:pt x="411" y="2"/>
                </a:lnTo>
                <a:lnTo>
                  <a:pt x="374" y="0"/>
                </a:lnTo>
                <a:lnTo>
                  <a:pt x="336" y="0"/>
                </a:lnTo>
                <a:lnTo>
                  <a:pt x="298" y="0"/>
                </a:lnTo>
                <a:lnTo>
                  <a:pt x="260" y="2"/>
                </a:lnTo>
                <a:lnTo>
                  <a:pt x="225" y="5"/>
                </a:lnTo>
                <a:lnTo>
                  <a:pt x="191" y="10"/>
                </a:lnTo>
                <a:lnTo>
                  <a:pt x="158" y="15"/>
                </a:lnTo>
                <a:lnTo>
                  <a:pt x="131" y="21"/>
                </a:lnTo>
                <a:lnTo>
                  <a:pt x="107" y="30"/>
                </a:lnTo>
                <a:lnTo>
                  <a:pt x="87" y="38"/>
                </a:lnTo>
                <a:lnTo>
                  <a:pt x="79" y="43"/>
                </a:lnTo>
                <a:lnTo>
                  <a:pt x="73" y="49"/>
                </a:lnTo>
                <a:lnTo>
                  <a:pt x="73" y="49"/>
                </a:lnTo>
                <a:lnTo>
                  <a:pt x="65" y="57"/>
                </a:lnTo>
                <a:lnTo>
                  <a:pt x="56" y="67"/>
                </a:lnTo>
                <a:lnTo>
                  <a:pt x="52" y="75"/>
                </a:lnTo>
                <a:lnTo>
                  <a:pt x="48" y="85"/>
                </a:lnTo>
                <a:lnTo>
                  <a:pt x="45" y="93"/>
                </a:lnTo>
                <a:lnTo>
                  <a:pt x="44" y="102"/>
                </a:lnTo>
                <a:lnTo>
                  <a:pt x="44" y="119"/>
                </a:lnTo>
                <a:lnTo>
                  <a:pt x="47" y="135"/>
                </a:lnTo>
                <a:lnTo>
                  <a:pt x="52" y="149"/>
                </a:lnTo>
                <a:lnTo>
                  <a:pt x="56" y="161"/>
                </a:lnTo>
                <a:lnTo>
                  <a:pt x="63" y="169"/>
                </a:lnTo>
                <a:lnTo>
                  <a:pt x="63" y="169"/>
                </a:lnTo>
                <a:lnTo>
                  <a:pt x="55" y="174"/>
                </a:lnTo>
                <a:lnTo>
                  <a:pt x="55" y="174"/>
                </a:lnTo>
                <a:lnTo>
                  <a:pt x="47" y="178"/>
                </a:lnTo>
                <a:lnTo>
                  <a:pt x="40" y="183"/>
                </a:lnTo>
                <a:lnTo>
                  <a:pt x="27" y="196"/>
                </a:lnTo>
                <a:lnTo>
                  <a:pt x="18" y="209"/>
                </a:lnTo>
                <a:lnTo>
                  <a:pt x="10" y="225"/>
                </a:lnTo>
                <a:lnTo>
                  <a:pt x="5" y="240"/>
                </a:lnTo>
                <a:lnTo>
                  <a:pt x="1" y="255"/>
                </a:lnTo>
                <a:lnTo>
                  <a:pt x="0" y="266"/>
                </a:lnTo>
                <a:lnTo>
                  <a:pt x="1" y="276"/>
                </a:lnTo>
                <a:lnTo>
                  <a:pt x="1" y="276"/>
                </a:lnTo>
                <a:lnTo>
                  <a:pt x="13" y="311"/>
                </a:lnTo>
                <a:lnTo>
                  <a:pt x="18" y="327"/>
                </a:lnTo>
                <a:lnTo>
                  <a:pt x="19" y="337"/>
                </a:lnTo>
                <a:lnTo>
                  <a:pt x="19" y="337"/>
                </a:lnTo>
                <a:lnTo>
                  <a:pt x="18" y="342"/>
                </a:lnTo>
                <a:lnTo>
                  <a:pt x="16" y="345"/>
                </a:lnTo>
                <a:lnTo>
                  <a:pt x="16" y="348"/>
                </a:lnTo>
                <a:lnTo>
                  <a:pt x="16" y="352"/>
                </a:lnTo>
                <a:lnTo>
                  <a:pt x="24" y="365"/>
                </a:lnTo>
                <a:lnTo>
                  <a:pt x="24" y="365"/>
                </a:lnTo>
                <a:lnTo>
                  <a:pt x="32" y="381"/>
                </a:lnTo>
                <a:lnTo>
                  <a:pt x="35" y="387"/>
                </a:lnTo>
                <a:lnTo>
                  <a:pt x="40" y="394"/>
                </a:lnTo>
                <a:lnTo>
                  <a:pt x="45" y="402"/>
                </a:lnTo>
                <a:lnTo>
                  <a:pt x="55" y="410"/>
                </a:lnTo>
                <a:lnTo>
                  <a:pt x="68" y="420"/>
                </a:lnTo>
                <a:lnTo>
                  <a:pt x="86" y="431"/>
                </a:lnTo>
                <a:lnTo>
                  <a:pt x="86" y="431"/>
                </a:lnTo>
                <a:lnTo>
                  <a:pt x="124" y="454"/>
                </a:lnTo>
                <a:lnTo>
                  <a:pt x="86" y="512"/>
                </a:lnTo>
                <a:lnTo>
                  <a:pt x="86" y="512"/>
                </a:lnTo>
                <a:lnTo>
                  <a:pt x="61" y="514"/>
                </a:lnTo>
                <a:lnTo>
                  <a:pt x="24" y="515"/>
                </a:lnTo>
                <a:lnTo>
                  <a:pt x="24" y="515"/>
                </a:lnTo>
                <a:lnTo>
                  <a:pt x="19" y="517"/>
                </a:lnTo>
                <a:lnTo>
                  <a:pt x="22" y="518"/>
                </a:lnTo>
                <a:lnTo>
                  <a:pt x="40" y="523"/>
                </a:lnTo>
                <a:lnTo>
                  <a:pt x="73" y="530"/>
                </a:lnTo>
                <a:lnTo>
                  <a:pt x="73" y="530"/>
                </a:lnTo>
                <a:lnTo>
                  <a:pt x="61" y="539"/>
                </a:lnTo>
                <a:lnTo>
                  <a:pt x="55" y="549"/>
                </a:lnTo>
                <a:lnTo>
                  <a:pt x="50" y="556"/>
                </a:lnTo>
                <a:lnTo>
                  <a:pt x="50" y="556"/>
                </a:lnTo>
                <a:lnTo>
                  <a:pt x="50" y="559"/>
                </a:lnTo>
                <a:lnTo>
                  <a:pt x="52" y="559"/>
                </a:lnTo>
                <a:lnTo>
                  <a:pt x="56" y="557"/>
                </a:lnTo>
                <a:lnTo>
                  <a:pt x="73" y="546"/>
                </a:lnTo>
                <a:lnTo>
                  <a:pt x="97" y="525"/>
                </a:lnTo>
                <a:lnTo>
                  <a:pt x="141" y="463"/>
                </a:lnTo>
                <a:lnTo>
                  <a:pt x="141" y="463"/>
                </a:lnTo>
                <a:lnTo>
                  <a:pt x="194" y="491"/>
                </a:lnTo>
                <a:lnTo>
                  <a:pt x="260" y="520"/>
                </a:lnTo>
                <a:lnTo>
                  <a:pt x="260" y="520"/>
                </a:lnTo>
                <a:lnTo>
                  <a:pt x="251" y="535"/>
                </a:lnTo>
                <a:lnTo>
                  <a:pt x="247" y="541"/>
                </a:lnTo>
                <a:lnTo>
                  <a:pt x="246" y="548"/>
                </a:lnTo>
                <a:lnTo>
                  <a:pt x="246" y="548"/>
                </a:lnTo>
                <a:lnTo>
                  <a:pt x="243" y="569"/>
                </a:lnTo>
                <a:lnTo>
                  <a:pt x="238" y="590"/>
                </a:lnTo>
                <a:lnTo>
                  <a:pt x="233" y="614"/>
                </a:lnTo>
                <a:lnTo>
                  <a:pt x="233" y="614"/>
                </a:lnTo>
                <a:lnTo>
                  <a:pt x="213" y="627"/>
                </a:lnTo>
                <a:lnTo>
                  <a:pt x="200" y="638"/>
                </a:lnTo>
                <a:lnTo>
                  <a:pt x="197" y="641"/>
                </a:lnTo>
                <a:lnTo>
                  <a:pt x="197" y="643"/>
                </a:lnTo>
                <a:lnTo>
                  <a:pt x="197" y="645"/>
                </a:lnTo>
                <a:lnTo>
                  <a:pt x="197" y="645"/>
                </a:lnTo>
                <a:lnTo>
                  <a:pt x="200" y="646"/>
                </a:lnTo>
                <a:lnTo>
                  <a:pt x="205" y="646"/>
                </a:lnTo>
                <a:lnTo>
                  <a:pt x="217" y="641"/>
                </a:lnTo>
                <a:lnTo>
                  <a:pt x="233" y="632"/>
                </a:lnTo>
                <a:lnTo>
                  <a:pt x="233" y="632"/>
                </a:lnTo>
                <a:lnTo>
                  <a:pt x="246" y="643"/>
                </a:lnTo>
                <a:lnTo>
                  <a:pt x="256" y="650"/>
                </a:lnTo>
                <a:lnTo>
                  <a:pt x="264" y="654"/>
                </a:lnTo>
                <a:lnTo>
                  <a:pt x="264" y="654"/>
                </a:lnTo>
                <a:lnTo>
                  <a:pt x="265" y="654"/>
                </a:lnTo>
                <a:lnTo>
                  <a:pt x="265" y="653"/>
                </a:lnTo>
                <a:lnTo>
                  <a:pt x="265" y="650"/>
                </a:lnTo>
                <a:lnTo>
                  <a:pt x="259" y="638"/>
                </a:lnTo>
                <a:lnTo>
                  <a:pt x="246" y="624"/>
                </a:lnTo>
                <a:lnTo>
                  <a:pt x="246" y="624"/>
                </a:lnTo>
                <a:lnTo>
                  <a:pt x="249" y="603"/>
                </a:lnTo>
                <a:lnTo>
                  <a:pt x="254" y="585"/>
                </a:lnTo>
                <a:lnTo>
                  <a:pt x="259" y="565"/>
                </a:lnTo>
                <a:lnTo>
                  <a:pt x="259" y="565"/>
                </a:lnTo>
                <a:lnTo>
                  <a:pt x="267" y="549"/>
                </a:lnTo>
                <a:lnTo>
                  <a:pt x="281" y="528"/>
                </a:lnTo>
                <a:lnTo>
                  <a:pt x="281" y="528"/>
                </a:lnTo>
                <a:lnTo>
                  <a:pt x="319" y="543"/>
                </a:lnTo>
                <a:lnTo>
                  <a:pt x="357" y="557"/>
                </a:lnTo>
                <a:lnTo>
                  <a:pt x="400" y="570"/>
                </a:lnTo>
                <a:lnTo>
                  <a:pt x="442" y="583"/>
                </a:lnTo>
                <a:lnTo>
                  <a:pt x="442" y="583"/>
                </a:lnTo>
                <a:lnTo>
                  <a:pt x="506" y="599"/>
                </a:lnTo>
                <a:lnTo>
                  <a:pt x="566" y="611"/>
                </a:lnTo>
                <a:lnTo>
                  <a:pt x="621" y="620"/>
                </a:lnTo>
                <a:lnTo>
                  <a:pt x="670" y="627"/>
                </a:lnTo>
                <a:lnTo>
                  <a:pt x="670" y="627"/>
                </a:lnTo>
                <a:lnTo>
                  <a:pt x="683" y="713"/>
                </a:lnTo>
                <a:lnTo>
                  <a:pt x="683" y="713"/>
                </a:lnTo>
                <a:lnTo>
                  <a:pt x="686" y="735"/>
                </a:lnTo>
                <a:lnTo>
                  <a:pt x="691" y="756"/>
                </a:lnTo>
                <a:lnTo>
                  <a:pt x="696" y="774"/>
                </a:lnTo>
                <a:lnTo>
                  <a:pt x="696" y="774"/>
                </a:lnTo>
                <a:lnTo>
                  <a:pt x="697" y="794"/>
                </a:lnTo>
                <a:lnTo>
                  <a:pt x="699" y="810"/>
                </a:lnTo>
                <a:lnTo>
                  <a:pt x="702" y="816"/>
                </a:lnTo>
                <a:lnTo>
                  <a:pt x="705" y="823"/>
                </a:lnTo>
                <a:lnTo>
                  <a:pt x="705" y="823"/>
                </a:lnTo>
                <a:lnTo>
                  <a:pt x="709" y="826"/>
                </a:lnTo>
                <a:lnTo>
                  <a:pt x="710" y="826"/>
                </a:lnTo>
                <a:lnTo>
                  <a:pt x="710" y="824"/>
                </a:lnTo>
                <a:lnTo>
                  <a:pt x="712" y="820"/>
                </a:lnTo>
                <a:lnTo>
                  <a:pt x="713" y="813"/>
                </a:lnTo>
                <a:lnTo>
                  <a:pt x="713" y="798"/>
                </a:lnTo>
                <a:lnTo>
                  <a:pt x="713" y="792"/>
                </a:lnTo>
                <a:lnTo>
                  <a:pt x="713" y="792"/>
                </a:lnTo>
                <a:lnTo>
                  <a:pt x="733" y="800"/>
                </a:lnTo>
                <a:lnTo>
                  <a:pt x="747" y="805"/>
                </a:lnTo>
                <a:lnTo>
                  <a:pt x="754" y="805"/>
                </a:lnTo>
                <a:lnTo>
                  <a:pt x="759" y="805"/>
                </a:lnTo>
                <a:lnTo>
                  <a:pt x="759" y="805"/>
                </a:lnTo>
                <a:lnTo>
                  <a:pt x="760" y="805"/>
                </a:lnTo>
                <a:lnTo>
                  <a:pt x="759" y="803"/>
                </a:lnTo>
                <a:lnTo>
                  <a:pt x="756" y="800"/>
                </a:lnTo>
                <a:lnTo>
                  <a:pt x="739" y="790"/>
                </a:lnTo>
                <a:lnTo>
                  <a:pt x="713" y="779"/>
                </a:lnTo>
                <a:lnTo>
                  <a:pt x="694" y="630"/>
                </a:lnTo>
                <a:lnTo>
                  <a:pt x="694" y="630"/>
                </a:lnTo>
                <a:lnTo>
                  <a:pt x="744" y="635"/>
                </a:lnTo>
                <a:lnTo>
                  <a:pt x="764" y="637"/>
                </a:lnTo>
                <a:lnTo>
                  <a:pt x="764" y="637"/>
                </a:lnTo>
                <a:lnTo>
                  <a:pt x="785" y="638"/>
                </a:lnTo>
                <a:lnTo>
                  <a:pt x="836" y="643"/>
                </a:lnTo>
                <a:lnTo>
                  <a:pt x="901" y="646"/>
                </a:lnTo>
                <a:lnTo>
                  <a:pt x="963" y="650"/>
                </a:lnTo>
                <a:lnTo>
                  <a:pt x="963" y="650"/>
                </a:lnTo>
                <a:lnTo>
                  <a:pt x="977" y="650"/>
                </a:lnTo>
                <a:lnTo>
                  <a:pt x="990" y="648"/>
                </a:lnTo>
                <a:lnTo>
                  <a:pt x="1014" y="643"/>
                </a:lnTo>
                <a:lnTo>
                  <a:pt x="1037" y="637"/>
                </a:lnTo>
                <a:lnTo>
                  <a:pt x="1053" y="629"/>
                </a:lnTo>
                <a:lnTo>
                  <a:pt x="1068" y="620"/>
                </a:lnTo>
                <a:lnTo>
                  <a:pt x="1076" y="612"/>
                </a:lnTo>
                <a:lnTo>
                  <a:pt x="1081" y="604"/>
                </a:lnTo>
                <a:lnTo>
                  <a:pt x="1081" y="603"/>
                </a:lnTo>
                <a:lnTo>
                  <a:pt x="1079" y="601"/>
                </a:lnTo>
                <a:lnTo>
                  <a:pt x="1079" y="601"/>
                </a:lnTo>
                <a:lnTo>
                  <a:pt x="1058" y="591"/>
                </a:lnTo>
                <a:lnTo>
                  <a:pt x="1024" y="575"/>
                </a:lnTo>
                <a:lnTo>
                  <a:pt x="977" y="556"/>
                </a:lnTo>
                <a:lnTo>
                  <a:pt x="977" y="556"/>
                </a:lnTo>
                <a:lnTo>
                  <a:pt x="998" y="552"/>
                </a:lnTo>
                <a:lnTo>
                  <a:pt x="1044" y="544"/>
                </a:lnTo>
                <a:lnTo>
                  <a:pt x="1065" y="539"/>
                </a:lnTo>
                <a:lnTo>
                  <a:pt x="1081" y="533"/>
                </a:lnTo>
                <a:lnTo>
                  <a:pt x="1086" y="530"/>
                </a:lnTo>
                <a:lnTo>
                  <a:pt x="1089" y="527"/>
                </a:lnTo>
                <a:lnTo>
                  <a:pt x="1087" y="523"/>
                </a:lnTo>
                <a:lnTo>
                  <a:pt x="1084" y="520"/>
                </a:lnTo>
                <a:lnTo>
                  <a:pt x="1084" y="520"/>
                </a:lnTo>
                <a:lnTo>
                  <a:pt x="1069" y="515"/>
                </a:lnTo>
                <a:lnTo>
                  <a:pt x="1052" y="509"/>
                </a:lnTo>
                <a:lnTo>
                  <a:pt x="1013" y="501"/>
                </a:lnTo>
                <a:lnTo>
                  <a:pt x="980" y="496"/>
                </a:lnTo>
                <a:lnTo>
                  <a:pt x="968" y="494"/>
                </a:lnTo>
                <a:lnTo>
                  <a:pt x="968" y="494"/>
                </a:lnTo>
                <a:lnTo>
                  <a:pt x="972" y="493"/>
                </a:lnTo>
                <a:lnTo>
                  <a:pt x="982" y="488"/>
                </a:lnTo>
                <a:lnTo>
                  <a:pt x="987" y="486"/>
                </a:lnTo>
                <a:lnTo>
                  <a:pt x="989" y="483"/>
                </a:lnTo>
                <a:lnTo>
                  <a:pt x="987" y="480"/>
                </a:lnTo>
                <a:lnTo>
                  <a:pt x="980" y="476"/>
                </a:lnTo>
                <a:lnTo>
                  <a:pt x="980" y="476"/>
                </a:lnTo>
                <a:lnTo>
                  <a:pt x="963" y="470"/>
                </a:lnTo>
                <a:lnTo>
                  <a:pt x="940" y="465"/>
                </a:lnTo>
                <a:lnTo>
                  <a:pt x="916" y="460"/>
                </a:lnTo>
                <a:lnTo>
                  <a:pt x="891" y="454"/>
                </a:lnTo>
                <a:lnTo>
                  <a:pt x="891" y="454"/>
                </a:lnTo>
                <a:lnTo>
                  <a:pt x="872" y="446"/>
                </a:lnTo>
                <a:lnTo>
                  <a:pt x="851" y="436"/>
                </a:lnTo>
                <a:lnTo>
                  <a:pt x="825" y="425"/>
                </a:lnTo>
                <a:lnTo>
                  <a:pt x="785" y="408"/>
                </a:lnTo>
                <a:lnTo>
                  <a:pt x="785" y="408"/>
                </a:lnTo>
                <a:lnTo>
                  <a:pt x="722" y="386"/>
                </a:lnTo>
                <a:lnTo>
                  <a:pt x="647" y="361"/>
                </a:lnTo>
                <a:lnTo>
                  <a:pt x="647" y="361"/>
                </a:lnTo>
                <a:lnTo>
                  <a:pt x="636" y="306"/>
                </a:lnTo>
                <a:lnTo>
                  <a:pt x="623" y="246"/>
                </a:lnTo>
                <a:lnTo>
                  <a:pt x="610" y="198"/>
                </a:lnTo>
                <a:lnTo>
                  <a:pt x="603" y="182"/>
                </a:lnTo>
                <a:lnTo>
                  <a:pt x="599" y="174"/>
                </a:lnTo>
                <a:lnTo>
                  <a:pt x="599" y="174"/>
                </a:lnTo>
                <a:lnTo>
                  <a:pt x="594" y="172"/>
                </a:lnTo>
                <a:lnTo>
                  <a:pt x="587" y="174"/>
                </a:lnTo>
                <a:lnTo>
                  <a:pt x="579" y="177"/>
                </a:lnTo>
                <a:lnTo>
                  <a:pt x="568" y="182"/>
                </a:lnTo>
                <a:lnTo>
                  <a:pt x="544" y="198"/>
                </a:lnTo>
                <a:lnTo>
                  <a:pt x="516" y="217"/>
                </a:lnTo>
                <a:lnTo>
                  <a:pt x="461" y="259"/>
                </a:lnTo>
                <a:lnTo>
                  <a:pt x="425" y="289"/>
                </a:lnTo>
                <a:lnTo>
                  <a:pt x="425" y="289"/>
                </a:lnTo>
                <a:lnTo>
                  <a:pt x="348" y="259"/>
                </a:lnTo>
                <a:lnTo>
                  <a:pt x="281" y="232"/>
                </a:lnTo>
                <a:lnTo>
                  <a:pt x="215" y="204"/>
                </a:lnTo>
                <a:lnTo>
                  <a:pt x="215" y="204"/>
                </a:lnTo>
                <a:close/>
                <a:moveTo>
                  <a:pt x="602" y="347"/>
                </a:moveTo>
                <a:lnTo>
                  <a:pt x="602" y="347"/>
                </a:lnTo>
                <a:lnTo>
                  <a:pt x="540" y="329"/>
                </a:lnTo>
                <a:lnTo>
                  <a:pt x="540" y="329"/>
                </a:lnTo>
                <a:lnTo>
                  <a:pt x="498" y="316"/>
                </a:lnTo>
                <a:lnTo>
                  <a:pt x="453" y="300"/>
                </a:lnTo>
                <a:lnTo>
                  <a:pt x="453" y="300"/>
                </a:lnTo>
                <a:lnTo>
                  <a:pt x="476" y="277"/>
                </a:lnTo>
                <a:lnTo>
                  <a:pt x="490" y="264"/>
                </a:lnTo>
                <a:lnTo>
                  <a:pt x="505" y="253"/>
                </a:lnTo>
                <a:lnTo>
                  <a:pt x="505" y="253"/>
                </a:lnTo>
                <a:lnTo>
                  <a:pt x="553" y="219"/>
                </a:lnTo>
                <a:lnTo>
                  <a:pt x="581" y="200"/>
                </a:lnTo>
                <a:lnTo>
                  <a:pt x="581" y="200"/>
                </a:lnTo>
                <a:lnTo>
                  <a:pt x="586" y="230"/>
                </a:lnTo>
                <a:lnTo>
                  <a:pt x="590" y="256"/>
                </a:lnTo>
                <a:lnTo>
                  <a:pt x="594" y="276"/>
                </a:lnTo>
                <a:lnTo>
                  <a:pt x="594" y="276"/>
                </a:lnTo>
                <a:lnTo>
                  <a:pt x="599" y="342"/>
                </a:lnTo>
                <a:lnTo>
                  <a:pt x="602" y="34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pptxa57_バッタ、カマキリのシルエット</dc:title>
  <dc:subject>pptxa57_バッタ、カマキリのシルエット</dc:subject>
  <dc:creator>でじけろお</dc:creator>
  <cp:revision>1</cp:revision>
  <dcterms:created xsi:type="dcterms:W3CDTF">2018-05-20T00:31:01Z</dcterms:created>
  <dcterms:modified xsi:type="dcterms:W3CDTF">2019-06-26T06:55:44Z</dcterms:modified>
  <cp:version>1</cp:version>
</cp:coreProperties>
</file>